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4"/>
  </p:sldMasterIdLst>
  <p:sldIdLst>
    <p:sldId id="256" r:id="rId5"/>
    <p:sldId id="257" r:id="rId6"/>
    <p:sldId id="258" r:id="rId7"/>
    <p:sldId id="259" r:id="rId8"/>
    <p:sldId id="260" r:id="rId9"/>
    <p:sldId id="263" r:id="rId10"/>
    <p:sldId id="264" r:id="rId11"/>
    <p:sldId id="266" r:id="rId12"/>
    <p:sldId id="265" r:id="rId13"/>
    <p:sldId id="261" r:id="rId14"/>
    <p:sldId id="270" r:id="rId15"/>
    <p:sldId id="273" r:id="rId16"/>
    <p:sldId id="272" r:id="rId17"/>
    <p:sldId id="274" r:id="rId18"/>
    <p:sldId id="262" r:id="rId19"/>
    <p:sldId id="275" r:id="rId20"/>
    <p:sldId id="276" r:id="rId21"/>
    <p:sldId id="277" r:id="rId22"/>
    <p:sldId id="279" r:id="rId23"/>
    <p:sldId id="280" r:id="rId24"/>
    <p:sldId id="281" r:id="rId25"/>
    <p:sldId id="286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7A5D5F-CEF6-49F7-8212-FCB60E26C53F}" v="168" dt="2020-12-21T03:11:39.0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4" Type="http://schemas.openxmlformats.org/officeDocument/2006/relationships/image" Target="../media/image31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4" Type="http://schemas.openxmlformats.org/officeDocument/2006/relationships/image" Target="../media/image3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4B7175-1F14-458C-94D3-63B4CA90BB9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48C78E9E-0D49-4C6C-B7A7-BBD4186D7A54}">
      <dgm:prSet/>
      <dgm:spPr/>
      <dgm:t>
        <a:bodyPr/>
        <a:lstStyle/>
        <a:p>
          <a:r>
            <a:rPr lang="en-GB" dirty="0">
              <a:latin typeface="Lexend Deca" pitchFamily="2" charset="0"/>
            </a:rPr>
            <a:t>Difficult to place</a:t>
          </a:r>
          <a:endParaRPr lang="en-US" dirty="0">
            <a:latin typeface="Lexend Deca" pitchFamily="2" charset="0"/>
          </a:endParaRPr>
        </a:p>
      </dgm:t>
    </dgm:pt>
    <dgm:pt modelId="{458966B7-9ED7-4D21-8D51-6D104614D1A5}" type="parTrans" cxnId="{9BF222CD-9734-445D-9A0B-5CF239BF3D03}">
      <dgm:prSet/>
      <dgm:spPr/>
      <dgm:t>
        <a:bodyPr/>
        <a:lstStyle/>
        <a:p>
          <a:endParaRPr lang="en-US"/>
        </a:p>
      </dgm:t>
    </dgm:pt>
    <dgm:pt modelId="{8074C95F-CC90-49DC-83B0-EC27A1650AA0}" type="sibTrans" cxnId="{9BF222CD-9734-445D-9A0B-5CF239BF3D03}">
      <dgm:prSet phldrT="01" phldr="0"/>
      <dgm:spPr/>
      <dgm:t>
        <a:bodyPr/>
        <a:lstStyle/>
        <a:p>
          <a:endParaRPr lang="en-US"/>
        </a:p>
      </dgm:t>
    </dgm:pt>
    <dgm:pt modelId="{A32B5CC9-2539-43BD-979B-6525E62B8793}">
      <dgm:prSet/>
      <dgm:spPr/>
      <dgm:t>
        <a:bodyPr/>
        <a:lstStyle/>
        <a:p>
          <a:r>
            <a:rPr lang="en-GB" dirty="0">
              <a:latin typeface="Lexend Deca" pitchFamily="2" charset="0"/>
            </a:rPr>
            <a:t>Love Story?</a:t>
          </a:r>
          <a:endParaRPr lang="en-US" dirty="0">
            <a:latin typeface="Lexend Deca" pitchFamily="2" charset="0"/>
          </a:endParaRPr>
        </a:p>
      </dgm:t>
    </dgm:pt>
    <dgm:pt modelId="{0957F4E2-3452-4779-BE51-37A25585CA5D}" type="parTrans" cxnId="{4C758BC2-C47C-429F-ADEB-8C9D5860FA22}">
      <dgm:prSet/>
      <dgm:spPr/>
      <dgm:t>
        <a:bodyPr/>
        <a:lstStyle/>
        <a:p>
          <a:endParaRPr lang="en-US"/>
        </a:p>
      </dgm:t>
    </dgm:pt>
    <dgm:pt modelId="{2429FA81-F7C6-4BB4-8D1A-82334D151F8D}" type="sibTrans" cxnId="{4C758BC2-C47C-429F-ADEB-8C9D5860FA22}">
      <dgm:prSet phldrT="02" phldr="0"/>
      <dgm:spPr/>
      <dgm:t>
        <a:bodyPr/>
        <a:lstStyle/>
        <a:p>
          <a:endParaRPr lang="en-US"/>
        </a:p>
      </dgm:t>
    </dgm:pt>
    <dgm:pt modelId="{D11FA911-E6E5-4692-AF42-2FE2608AAED2}">
      <dgm:prSet/>
      <dgm:spPr/>
      <dgm:t>
        <a:bodyPr/>
        <a:lstStyle/>
        <a:p>
          <a:pPr algn="ctr"/>
          <a:endParaRPr lang="en-US" dirty="0"/>
        </a:p>
      </dgm:t>
    </dgm:pt>
    <dgm:pt modelId="{8EA18436-6B7C-4B1D-9EEA-BB03DDBABF55}" type="parTrans" cxnId="{EF930286-52BE-4F96-9B6C-B6C716193F2D}">
      <dgm:prSet/>
      <dgm:spPr/>
      <dgm:t>
        <a:bodyPr/>
        <a:lstStyle/>
        <a:p>
          <a:endParaRPr lang="en-US"/>
        </a:p>
      </dgm:t>
    </dgm:pt>
    <dgm:pt modelId="{76BE9CFD-8739-4E38-9363-DD8E9D39E792}" type="sibTrans" cxnId="{EF930286-52BE-4F96-9B6C-B6C716193F2D}">
      <dgm:prSet/>
      <dgm:spPr/>
      <dgm:t>
        <a:bodyPr/>
        <a:lstStyle/>
        <a:p>
          <a:endParaRPr lang="en-US"/>
        </a:p>
      </dgm:t>
    </dgm:pt>
    <dgm:pt modelId="{58A1B1E3-BE2E-4511-89F6-D95E8FA2F174}">
      <dgm:prSet/>
      <dgm:spPr/>
      <dgm:t>
        <a:bodyPr/>
        <a:lstStyle/>
        <a:p>
          <a:r>
            <a:rPr lang="en-GB" dirty="0">
              <a:latin typeface="Lexend Deca" pitchFamily="2" charset="0"/>
            </a:rPr>
            <a:t>Coming of Age?</a:t>
          </a:r>
          <a:endParaRPr lang="en-US" dirty="0">
            <a:latin typeface="Lexend Deca" pitchFamily="2" charset="0"/>
          </a:endParaRPr>
        </a:p>
      </dgm:t>
    </dgm:pt>
    <dgm:pt modelId="{C20BF3B6-7A26-4130-B156-E3B2AC9BD433}" type="parTrans" cxnId="{454E5C35-738F-4976-ACF6-CF2723DD2A97}">
      <dgm:prSet/>
      <dgm:spPr/>
      <dgm:t>
        <a:bodyPr/>
        <a:lstStyle/>
        <a:p>
          <a:endParaRPr lang="en-US"/>
        </a:p>
      </dgm:t>
    </dgm:pt>
    <dgm:pt modelId="{56611764-5044-49C8-94EB-581DA469D50E}" type="sibTrans" cxnId="{454E5C35-738F-4976-ACF6-CF2723DD2A97}">
      <dgm:prSet phldrT="03" phldr="0"/>
      <dgm:spPr/>
      <dgm:t>
        <a:bodyPr/>
        <a:lstStyle/>
        <a:p>
          <a:endParaRPr lang="en-US"/>
        </a:p>
      </dgm:t>
    </dgm:pt>
    <dgm:pt modelId="{A1711010-ECCC-46B2-9A59-8E16C1BA1FB2}">
      <dgm:prSet/>
      <dgm:spPr/>
      <dgm:t>
        <a:bodyPr/>
        <a:lstStyle/>
        <a:p>
          <a:pPr algn="ctr"/>
          <a:endParaRPr lang="en-US" dirty="0"/>
        </a:p>
      </dgm:t>
    </dgm:pt>
    <dgm:pt modelId="{94AD1AB7-6B7F-43B0-B330-CD276975D891}" type="parTrans" cxnId="{ED24F95D-A9E6-49A5-B787-BF280B8C9DFE}">
      <dgm:prSet/>
      <dgm:spPr/>
      <dgm:t>
        <a:bodyPr/>
        <a:lstStyle/>
        <a:p>
          <a:endParaRPr lang="en-US"/>
        </a:p>
      </dgm:t>
    </dgm:pt>
    <dgm:pt modelId="{87803249-9AFF-4EE4-BA72-1947AE5B9AF5}" type="sibTrans" cxnId="{ED24F95D-A9E6-49A5-B787-BF280B8C9DFE}">
      <dgm:prSet/>
      <dgm:spPr/>
      <dgm:t>
        <a:bodyPr/>
        <a:lstStyle/>
        <a:p>
          <a:endParaRPr lang="en-US"/>
        </a:p>
      </dgm:t>
    </dgm:pt>
    <dgm:pt modelId="{AC264C3F-FEAD-4D22-85C6-A772FBA38D40}">
      <dgm:prSet/>
      <dgm:spPr/>
      <dgm:t>
        <a:bodyPr/>
        <a:lstStyle/>
        <a:p>
          <a:r>
            <a:rPr lang="en-GB" dirty="0">
              <a:latin typeface="Lexend Deca" pitchFamily="2" charset="0"/>
            </a:rPr>
            <a:t>Morality Tale?</a:t>
          </a:r>
          <a:endParaRPr lang="en-US" dirty="0">
            <a:latin typeface="Lexend Deca" pitchFamily="2" charset="0"/>
          </a:endParaRPr>
        </a:p>
      </dgm:t>
    </dgm:pt>
    <dgm:pt modelId="{A0E5377A-43CC-4340-B1D5-6F2183504752}" type="parTrans" cxnId="{BF7EBFCD-80DE-43D5-B53F-D806E3867DFD}">
      <dgm:prSet/>
      <dgm:spPr/>
      <dgm:t>
        <a:bodyPr/>
        <a:lstStyle/>
        <a:p>
          <a:endParaRPr lang="en-US"/>
        </a:p>
      </dgm:t>
    </dgm:pt>
    <dgm:pt modelId="{4A7140FE-143E-4FE6-A390-CB60C205B65B}" type="sibTrans" cxnId="{BF7EBFCD-80DE-43D5-B53F-D806E3867DFD}">
      <dgm:prSet phldrT="04" phldr="0"/>
      <dgm:spPr/>
      <dgm:t>
        <a:bodyPr/>
        <a:lstStyle/>
        <a:p>
          <a:endParaRPr lang="en-US"/>
        </a:p>
      </dgm:t>
    </dgm:pt>
    <dgm:pt modelId="{8A0DFF49-5DDF-447E-A419-234E4E0CB90E}">
      <dgm:prSet/>
      <dgm:spPr/>
      <dgm:t>
        <a:bodyPr/>
        <a:lstStyle/>
        <a:p>
          <a:pPr algn="ctr"/>
          <a:endParaRPr lang="en-US" dirty="0"/>
        </a:p>
      </dgm:t>
    </dgm:pt>
    <dgm:pt modelId="{84F6127E-B504-4268-94C1-0D5A68AAA00A}" type="parTrans" cxnId="{04B75339-06F1-4D8A-A8DD-D05B119BC4EE}">
      <dgm:prSet/>
      <dgm:spPr/>
      <dgm:t>
        <a:bodyPr/>
        <a:lstStyle/>
        <a:p>
          <a:endParaRPr lang="en-US"/>
        </a:p>
      </dgm:t>
    </dgm:pt>
    <dgm:pt modelId="{3AAB6D4C-AF07-4B87-8B26-039553AE489A}" type="sibTrans" cxnId="{04B75339-06F1-4D8A-A8DD-D05B119BC4EE}">
      <dgm:prSet/>
      <dgm:spPr/>
      <dgm:t>
        <a:bodyPr/>
        <a:lstStyle/>
        <a:p>
          <a:endParaRPr lang="en-US"/>
        </a:p>
      </dgm:t>
    </dgm:pt>
    <dgm:pt modelId="{A5B68136-6C2F-49C8-A151-3C43A2A6C6CD}" type="pres">
      <dgm:prSet presAssocID="{674B7175-1F14-458C-94D3-63B4CA90BB90}" presName="root" presStyleCnt="0">
        <dgm:presLayoutVars>
          <dgm:dir/>
          <dgm:resizeHandles val="exact"/>
        </dgm:presLayoutVars>
      </dgm:prSet>
      <dgm:spPr/>
    </dgm:pt>
    <dgm:pt modelId="{EEC7AB44-D8AB-4322-B4DE-153AB0C31CAB}" type="pres">
      <dgm:prSet presAssocID="{48C78E9E-0D49-4C6C-B7A7-BBD4186D7A54}" presName="compNode" presStyleCnt="0"/>
      <dgm:spPr/>
    </dgm:pt>
    <dgm:pt modelId="{4FF6A458-CF95-4CA8-94D2-3A851474BA1B}" type="pres">
      <dgm:prSet presAssocID="{48C78E9E-0D49-4C6C-B7A7-BBD4186D7A54}" presName="bgRect" presStyleLbl="bgShp" presStyleIdx="0" presStyleCnt="4"/>
      <dgm:spPr/>
    </dgm:pt>
    <dgm:pt modelId="{3F5F5699-1C2F-429E-85FC-B2121EAF27FB}" type="pres">
      <dgm:prSet presAssocID="{48C78E9E-0D49-4C6C-B7A7-BBD4186D7A5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fused Face with No Fill"/>
        </a:ext>
      </dgm:extLst>
    </dgm:pt>
    <dgm:pt modelId="{E42A6612-8233-42B1-882E-112932D99185}" type="pres">
      <dgm:prSet presAssocID="{48C78E9E-0D49-4C6C-B7A7-BBD4186D7A54}" presName="spaceRect" presStyleCnt="0"/>
      <dgm:spPr/>
    </dgm:pt>
    <dgm:pt modelId="{216AE6EA-D402-4B05-8D39-BBDBBF339A07}" type="pres">
      <dgm:prSet presAssocID="{48C78E9E-0D49-4C6C-B7A7-BBD4186D7A54}" presName="parTx" presStyleLbl="revTx" presStyleIdx="0" presStyleCnt="7" custScaleX="39146" custLinFactNeighborX="-30478" custLinFactNeighborY="-197">
        <dgm:presLayoutVars>
          <dgm:chMax val="0"/>
          <dgm:chPref val="0"/>
        </dgm:presLayoutVars>
      </dgm:prSet>
      <dgm:spPr/>
    </dgm:pt>
    <dgm:pt modelId="{F6F31016-8CCB-439D-8C4F-5F2B963A6277}" type="pres">
      <dgm:prSet presAssocID="{8074C95F-CC90-49DC-83B0-EC27A1650AA0}" presName="sibTrans" presStyleCnt="0"/>
      <dgm:spPr/>
    </dgm:pt>
    <dgm:pt modelId="{DABD8364-0925-4328-B42B-4DA31A24048E}" type="pres">
      <dgm:prSet presAssocID="{A32B5CC9-2539-43BD-979B-6525E62B8793}" presName="compNode" presStyleCnt="0"/>
      <dgm:spPr/>
    </dgm:pt>
    <dgm:pt modelId="{F2049040-3D9F-48D8-8697-9925D92996C8}" type="pres">
      <dgm:prSet presAssocID="{A32B5CC9-2539-43BD-979B-6525E62B8793}" presName="bgRect" presStyleLbl="bgShp" presStyleIdx="1" presStyleCnt="4"/>
      <dgm:spPr/>
    </dgm:pt>
    <dgm:pt modelId="{EE9C6B18-9184-47A2-966C-562D63A0000F}" type="pres">
      <dgm:prSet presAssocID="{A32B5CC9-2539-43BD-979B-6525E62B879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"/>
        </a:ext>
      </dgm:extLst>
    </dgm:pt>
    <dgm:pt modelId="{BED82E45-1ACF-4FD9-A23E-A2FCC60EA96D}" type="pres">
      <dgm:prSet presAssocID="{A32B5CC9-2539-43BD-979B-6525E62B8793}" presName="spaceRect" presStyleCnt="0"/>
      <dgm:spPr/>
    </dgm:pt>
    <dgm:pt modelId="{C2585B2C-2B46-4C37-8CAF-09F3F6284625}" type="pres">
      <dgm:prSet presAssocID="{A32B5CC9-2539-43BD-979B-6525E62B8793}" presName="parTx" presStyleLbl="revTx" presStyleIdx="1" presStyleCnt="7" custScaleX="83914" custLinFactNeighborX="-7688" custLinFactNeighborY="-3709">
        <dgm:presLayoutVars>
          <dgm:chMax val="0"/>
          <dgm:chPref val="0"/>
        </dgm:presLayoutVars>
      </dgm:prSet>
      <dgm:spPr/>
    </dgm:pt>
    <dgm:pt modelId="{C90CBB68-D256-46B7-AA6D-C0A409BF91FF}" type="pres">
      <dgm:prSet presAssocID="{A32B5CC9-2539-43BD-979B-6525E62B8793}" presName="desTx" presStyleLbl="revTx" presStyleIdx="2" presStyleCnt="7" custScaleX="128713" custLinFactNeighborX="-9244">
        <dgm:presLayoutVars/>
      </dgm:prSet>
      <dgm:spPr/>
    </dgm:pt>
    <dgm:pt modelId="{EA150DBE-1430-486D-803C-106236FC580A}" type="pres">
      <dgm:prSet presAssocID="{2429FA81-F7C6-4BB4-8D1A-82334D151F8D}" presName="sibTrans" presStyleCnt="0"/>
      <dgm:spPr/>
    </dgm:pt>
    <dgm:pt modelId="{73420735-4AA8-42B1-A2DD-07A5ECFCB57E}" type="pres">
      <dgm:prSet presAssocID="{58A1B1E3-BE2E-4511-89F6-D95E8FA2F174}" presName="compNode" presStyleCnt="0"/>
      <dgm:spPr/>
    </dgm:pt>
    <dgm:pt modelId="{EB7F5318-9AA3-46CD-AAD6-2E2FED160962}" type="pres">
      <dgm:prSet presAssocID="{58A1B1E3-BE2E-4511-89F6-D95E8FA2F174}" presName="bgRect" presStyleLbl="bgShp" presStyleIdx="2" presStyleCnt="4"/>
      <dgm:spPr/>
    </dgm:pt>
    <dgm:pt modelId="{D8606967-C9FC-4906-AB4C-39A62433FE73}" type="pres">
      <dgm:prSet presAssocID="{58A1B1E3-BE2E-4511-89F6-D95E8FA2F174}" presName="iconRect" presStyleLbl="node1" presStyleIdx="2" presStyleCnt="4"/>
      <dgm:spPr>
        <a:prstGeom prst="upArrow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ull"/>
        </a:ext>
      </dgm:extLst>
    </dgm:pt>
    <dgm:pt modelId="{13149CB1-0783-4B50-8BF8-8892FBE77277}" type="pres">
      <dgm:prSet presAssocID="{58A1B1E3-BE2E-4511-89F6-D95E8FA2F174}" presName="spaceRect" presStyleCnt="0"/>
      <dgm:spPr/>
    </dgm:pt>
    <dgm:pt modelId="{58458C63-4DDF-4956-B1D3-0C6F90C4C0D3}" type="pres">
      <dgm:prSet presAssocID="{58A1B1E3-BE2E-4511-89F6-D95E8FA2F174}" presName="parTx" presStyleLbl="revTx" presStyleIdx="3" presStyleCnt="7" custScaleX="83202" custLinFactNeighborX="-11597" custLinFactNeighborY="1172">
        <dgm:presLayoutVars>
          <dgm:chMax val="0"/>
          <dgm:chPref val="0"/>
        </dgm:presLayoutVars>
      </dgm:prSet>
      <dgm:spPr/>
    </dgm:pt>
    <dgm:pt modelId="{ECD747B5-2E06-43D9-928A-1763ECFA4ACB}" type="pres">
      <dgm:prSet presAssocID="{58A1B1E3-BE2E-4511-89F6-D95E8FA2F174}" presName="desTx" presStyleLbl="revTx" presStyleIdx="4" presStyleCnt="7" custScaleX="133322" custLinFactNeighborX="-4041" custLinFactNeighborY="1295">
        <dgm:presLayoutVars/>
      </dgm:prSet>
      <dgm:spPr/>
    </dgm:pt>
    <dgm:pt modelId="{DA8F5D13-AACB-460D-B584-763780746494}" type="pres">
      <dgm:prSet presAssocID="{56611764-5044-49C8-94EB-581DA469D50E}" presName="sibTrans" presStyleCnt="0"/>
      <dgm:spPr/>
    </dgm:pt>
    <dgm:pt modelId="{C23B8A0C-D27F-46C4-8B52-7E453988133F}" type="pres">
      <dgm:prSet presAssocID="{AC264C3F-FEAD-4D22-85C6-A772FBA38D40}" presName="compNode" presStyleCnt="0"/>
      <dgm:spPr/>
    </dgm:pt>
    <dgm:pt modelId="{60AAFE45-1EA9-4F95-88AB-AA2C66FC655B}" type="pres">
      <dgm:prSet presAssocID="{AC264C3F-FEAD-4D22-85C6-A772FBA38D40}" presName="bgRect" presStyleLbl="bgShp" presStyleIdx="3" presStyleCnt="4"/>
      <dgm:spPr/>
    </dgm:pt>
    <dgm:pt modelId="{BCFB071E-A832-48CC-9244-9463CE4A2A15}" type="pres">
      <dgm:prSet presAssocID="{AC264C3F-FEAD-4D22-85C6-A772FBA38D40}" presName="iconRect" presStyleLbl="node1" presStyleIdx="3" presStyleCnt="4"/>
      <dgm:spPr>
        <a:prstGeom prst="noSmoking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stle scene"/>
        </a:ext>
      </dgm:extLst>
    </dgm:pt>
    <dgm:pt modelId="{0A28396D-58A4-46D5-A70B-4AF2DDF5D9DB}" type="pres">
      <dgm:prSet presAssocID="{AC264C3F-FEAD-4D22-85C6-A772FBA38D40}" presName="spaceRect" presStyleCnt="0"/>
      <dgm:spPr/>
    </dgm:pt>
    <dgm:pt modelId="{D449DF3F-F3FC-4BA4-9BF9-5804056770CC}" type="pres">
      <dgm:prSet presAssocID="{AC264C3F-FEAD-4D22-85C6-A772FBA38D40}" presName="parTx" presStyleLbl="revTx" presStyleIdx="5" presStyleCnt="7" custScaleX="75663" custLinFactNeighborX="-16113" custLinFactNeighborY="1786">
        <dgm:presLayoutVars>
          <dgm:chMax val="0"/>
          <dgm:chPref val="0"/>
        </dgm:presLayoutVars>
      </dgm:prSet>
      <dgm:spPr/>
    </dgm:pt>
    <dgm:pt modelId="{93BD618B-500B-47FB-A2B0-12435B830177}" type="pres">
      <dgm:prSet presAssocID="{AC264C3F-FEAD-4D22-85C6-A772FBA38D40}" presName="desTx" presStyleLbl="revTx" presStyleIdx="6" presStyleCnt="7" custScaleX="138342" custLinFactNeighborX="2890">
        <dgm:presLayoutVars/>
      </dgm:prSet>
      <dgm:spPr/>
    </dgm:pt>
  </dgm:ptLst>
  <dgm:cxnLst>
    <dgm:cxn modelId="{BBEF741B-6EF9-4A02-BD87-9F0D743F2ECB}" type="presOf" srcId="{48C78E9E-0D49-4C6C-B7A7-BBD4186D7A54}" destId="{216AE6EA-D402-4B05-8D39-BBDBBF339A07}" srcOrd="0" destOrd="0" presId="urn:microsoft.com/office/officeart/2018/2/layout/IconVerticalSolidList"/>
    <dgm:cxn modelId="{EE62B625-2F24-431C-993E-5CC9FF96283D}" type="presOf" srcId="{674B7175-1F14-458C-94D3-63B4CA90BB90}" destId="{A5B68136-6C2F-49C8-A151-3C43A2A6C6CD}" srcOrd="0" destOrd="0" presId="urn:microsoft.com/office/officeart/2018/2/layout/IconVerticalSolidList"/>
    <dgm:cxn modelId="{2AC4A92F-845B-4FE4-80C8-813BE1F36DBA}" type="presOf" srcId="{8A0DFF49-5DDF-447E-A419-234E4E0CB90E}" destId="{93BD618B-500B-47FB-A2B0-12435B830177}" srcOrd="0" destOrd="0" presId="urn:microsoft.com/office/officeart/2018/2/layout/IconVerticalSolidList"/>
    <dgm:cxn modelId="{454E5C35-738F-4976-ACF6-CF2723DD2A97}" srcId="{674B7175-1F14-458C-94D3-63B4CA90BB90}" destId="{58A1B1E3-BE2E-4511-89F6-D95E8FA2F174}" srcOrd="2" destOrd="0" parTransId="{C20BF3B6-7A26-4130-B156-E3B2AC9BD433}" sibTransId="{56611764-5044-49C8-94EB-581DA469D50E}"/>
    <dgm:cxn modelId="{04B75339-06F1-4D8A-A8DD-D05B119BC4EE}" srcId="{AC264C3F-FEAD-4D22-85C6-A772FBA38D40}" destId="{8A0DFF49-5DDF-447E-A419-234E4E0CB90E}" srcOrd="0" destOrd="0" parTransId="{84F6127E-B504-4268-94C1-0D5A68AAA00A}" sibTransId="{3AAB6D4C-AF07-4B87-8B26-039553AE489A}"/>
    <dgm:cxn modelId="{ED24F95D-A9E6-49A5-B787-BF280B8C9DFE}" srcId="{58A1B1E3-BE2E-4511-89F6-D95E8FA2F174}" destId="{A1711010-ECCC-46B2-9A59-8E16C1BA1FB2}" srcOrd="0" destOrd="0" parTransId="{94AD1AB7-6B7F-43B0-B330-CD276975D891}" sibTransId="{87803249-9AFF-4EE4-BA72-1947AE5B9AF5}"/>
    <dgm:cxn modelId="{135C8044-BB53-433E-B15D-71E73EF5E59E}" type="presOf" srcId="{A32B5CC9-2539-43BD-979B-6525E62B8793}" destId="{C2585B2C-2B46-4C37-8CAF-09F3F6284625}" srcOrd="0" destOrd="0" presId="urn:microsoft.com/office/officeart/2018/2/layout/IconVerticalSolidList"/>
    <dgm:cxn modelId="{EF930286-52BE-4F96-9B6C-B6C716193F2D}" srcId="{A32B5CC9-2539-43BD-979B-6525E62B8793}" destId="{D11FA911-E6E5-4692-AF42-2FE2608AAED2}" srcOrd="0" destOrd="0" parTransId="{8EA18436-6B7C-4B1D-9EEA-BB03DDBABF55}" sibTransId="{76BE9CFD-8739-4E38-9363-DD8E9D39E792}"/>
    <dgm:cxn modelId="{80EE319A-0107-4993-A808-256B86DC3359}" type="presOf" srcId="{58A1B1E3-BE2E-4511-89F6-D95E8FA2F174}" destId="{58458C63-4DDF-4956-B1D3-0C6F90C4C0D3}" srcOrd="0" destOrd="0" presId="urn:microsoft.com/office/officeart/2018/2/layout/IconVerticalSolidList"/>
    <dgm:cxn modelId="{434247A0-06AA-4E6F-9B3C-ADFA2DE5F892}" type="presOf" srcId="{A1711010-ECCC-46B2-9A59-8E16C1BA1FB2}" destId="{ECD747B5-2E06-43D9-928A-1763ECFA4ACB}" srcOrd="0" destOrd="0" presId="urn:microsoft.com/office/officeart/2018/2/layout/IconVerticalSolidList"/>
    <dgm:cxn modelId="{781A95AC-FB80-4F82-842A-FAA98F33CE90}" type="presOf" srcId="{D11FA911-E6E5-4692-AF42-2FE2608AAED2}" destId="{C90CBB68-D256-46B7-AA6D-C0A409BF91FF}" srcOrd="0" destOrd="0" presId="urn:microsoft.com/office/officeart/2018/2/layout/IconVerticalSolidList"/>
    <dgm:cxn modelId="{4C758BC2-C47C-429F-ADEB-8C9D5860FA22}" srcId="{674B7175-1F14-458C-94D3-63B4CA90BB90}" destId="{A32B5CC9-2539-43BD-979B-6525E62B8793}" srcOrd="1" destOrd="0" parTransId="{0957F4E2-3452-4779-BE51-37A25585CA5D}" sibTransId="{2429FA81-F7C6-4BB4-8D1A-82334D151F8D}"/>
    <dgm:cxn modelId="{9BF222CD-9734-445D-9A0B-5CF239BF3D03}" srcId="{674B7175-1F14-458C-94D3-63B4CA90BB90}" destId="{48C78E9E-0D49-4C6C-B7A7-BBD4186D7A54}" srcOrd="0" destOrd="0" parTransId="{458966B7-9ED7-4D21-8D51-6D104614D1A5}" sibTransId="{8074C95F-CC90-49DC-83B0-EC27A1650AA0}"/>
    <dgm:cxn modelId="{BF7EBFCD-80DE-43D5-B53F-D806E3867DFD}" srcId="{674B7175-1F14-458C-94D3-63B4CA90BB90}" destId="{AC264C3F-FEAD-4D22-85C6-A772FBA38D40}" srcOrd="3" destOrd="0" parTransId="{A0E5377A-43CC-4340-B1D5-6F2183504752}" sibTransId="{4A7140FE-143E-4FE6-A390-CB60C205B65B}"/>
    <dgm:cxn modelId="{782F74D8-DF88-4BC5-8BC7-AA85B7D23AFF}" type="presOf" srcId="{AC264C3F-FEAD-4D22-85C6-A772FBA38D40}" destId="{D449DF3F-F3FC-4BA4-9BF9-5804056770CC}" srcOrd="0" destOrd="0" presId="urn:microsoft.com/office/officeart/2018/2/layout/IconVerticalSolidList"/>
    <dgm:cxn modelId="{E7EA9E50-8EDF-4186-A689-EFE151AF1D43}" type="presParOf" srcId="{A5B68136-6C2F-49C8-A151-3C43A2A6C6CD}" destId="{EEC7AB44-D8AB-4322-B4DE-153AB0C31CAB}" srcOrd="0" destOrd="0" presId="urn:microsoft.com/office/officeart/2018/2/layout/IconVerticalSolidList"/>
    <dgm:cxn modelId="{E122CBE1-79B0-4747-ACA6-3675865FB971}" type="presParOf" srcId="{EEC7AB44-D8AB-4322-B4DE-153AB0C31CAB}" destId="{4FF6A458-CF95-4CA8-94D2-3A851474BA1B}" srcOrd="0" destOrd="0" presId="urn:microsoft.com/office/officeart/2018/2/layout/IconVerticalSolidList"/>
    <dgm:cxn modelId="{93B47EA9-C054-45C4-BCE2-E2949C0FC68A}" type="presParOf" srcId="{EEC7AB44-D8AB-4322-B4DE-153AB0C31CAB}" destId="{3F5F5699-1C2F-429E-85FC-B2121EAF27FB}" srcOrd="1" destOrd="0" presId="urn:microsoft.com/office/officeart/2018/2/layout/IconVerticalSolidList"/>
    <dgm:cxn modelId="{CAFE8A0F-0D78-4BFF-967E-2F27448C8F23}" type="presParOf" srcId="{EEC7AB44-D8AB-4322-B4DE-153AB0C31CAB}" destId="{E42A6612-8233-42B1-882E-112932D99185}" srcOrd="2" destOrd="0" presId="urn:microsoft.com/office/officeart/2018/2/layout/IconVerticalSolidList"/>
    <dgm:cxn modelId="{48DEAF3E-94A0-45FB-A4B2-E10840D3BB12}" type="presParOf" srcId="{EEC7AB44-D8AB-4322-B4DE-153AB0C31CAB}" destId="{216AE6EA-D402-4B05-8D39-BBDBBF339A07}" srcOrd="3" destOrd="0" presId="urn:microsoft.com/office/officeart/2018/2/layout/IconVerticalSolidList"/>
    <dgm:cxn modelId="{1E17EE43-A02F-49B2-83FF-7BAA2FDAD6CE}" type="presParOf" srcId="{A5B68136-6C2F-49C8-A151-3C43A2A6C6CD}" destId="{F6F31016-8CCB-439D-8C4F-5F2B963A6277}" srcOrd="1" destOrd="0" presId="urn:microsoft.com/office/officeart/2018/2/layout/IconVerticalSolidList"/>
    <dgm:cxn modelId="{D7179BAF-A487-420F-8588-FC1C8B76E72F}" type="presParOf" srcId="{A5B68136-6C2F-49C8-A151-3C43A2A6C6CD}" destId="{DABD8364-0925-4328-B42B-4DA31A24048E}" srcOrd="2" destOrd="0" presId="urn:microsoft.com/office/officeart/2018/2/layout/IconVerticalSolidList"/>
    <dgm:cxn modelId="{D47F8284-C3D6-4693-88D4-56AF21286B57}" type="presParOf" srcId="{DABD8364-0925-4328-B42B-4DA31A24048E}" destId="{F2049040-3D9F-48D8-8697-9925D92996C8}" srcOrd="0" destOrd="0" presId="urn:microsoft.com/office/officeart/2018/2/layout/IconVerticalSolidList"/>
    <dgm:cxn modelId="{3B2EB242-7A2E-4B17-97D4-B279B4A23BBD}" type="presParOf" srcId="{DABD8364-0925-4328-B42B-4DA31A24048E}" destId="{EE9C6B18-9184-47A2-966C-562D63A0000F}" srcOrd="1" destOrd="0" presId="urn:microsoft.com/office/officeart/2018/2/layout/IconVerticalSolidList"/>
    <dgm:cxn modelId="{6B4B6F80-33B6-4429-BFAF-2051054759A1}" type="presParOf" srcId="{DABD8364-0925-4328-B42B-4DA31A24048E}" destId="{BED82E45-1ACF-4FD9-A23E-A2FCC60EA96D}" srcOrd="2" destOrd="0" presId="urn:microsoft.com/office/officeart/2018/2/layout/IconVerticalSolidList"/>
    <dgm:cxn modelId="{9514EF2B-B334-4849-865A-26AD3DA402B9}" type="presParOf" srcId="{DABD8364-0925-4328-B42B-4DA31A24048E}" destId="{C2585B2C-2B46-4C37-8CAF-09F3F6284625}" srcOrd="3" destOrd="0" presId="urn:microsoft.com/office/officeart/2018/2/layout/IconVerticalSolidList"/>
    <dgm:cxn modelId="{7DDB1437-D972-4972-A674-70F35682B228}" type="presParOf" srcId="{DABD8364-0925-4328-B42B-4DA31A24048E}" destId="{C90CBB68-D256-46B7-AA6D-C0A409BF91FF}" srcOrd="4" destOrd="0" presId="urn:microsoft.com/office/officeart/2018/2/layout/IconVerticalSolidList"/>
    <dgm:cxn modelId="{BFB75452-0AC2-4A7C-9037-98EB76B2CC8C}" type="presParOf" srcId="{A5B68136-6C2F-49C8-A151-3C43A2A6C6CD}" destId="{EA150DBE-1430-486D-803C-106236FC580A}" srcOrd="3" destOrd="0" presId="urn:microsoft.com/office/officeart/2018/2/layout/IconVerticalSolidList"/>
    <dgm:cxn modelId="{15760E35-684F-4FE1-B3F3-0F398C9B7E74}" type="presParOf" srcId="{A5B68136-6C2F-49C8-A151-3C43A2A6C6CD}" destId="{73420735-4AA8-42B1-A2DD-07A5ECFCB57E}" srcOrd="4" destOrd="0" presId="urn:microsoft.com/office/officeart/2018/2/layout/IconVerticalSolidList"/>
    <dgm:cxn modelId="{63166574-EAE2-48FA-BFEF-07D5099F2E27}" type="presParOf" srcId="{73420735-4AA8-42B1-A2DD-07A5ECFCB57E}" destId="{EB7F5318-9AA3-46CD-AAD6-2E2FED160962}" srcOrd="0" destOrd="0" presId="urn:microsoft.com/office/officeart/2018/2/layout/IconVerticalSolidList"/>
    <dgm:cxn modelId="{D4706A92-5CDB-4E49-A086-CF9B6C212923}" type="presParOf" srcId="{73420735-4AA8-42B1-A2DD-07A5ECFCB57E}" destId="{D8606967-C9FC-4906-AB4C-39A62433FE73}" srcOrd="1" destOrd="0" presId="urn:microsoft.com/office/officeart/2018/2/layout/IconVerticalSolidList"/>
    <dgm:cxn modelId="{FEE4B12A-4E6D-47D3-BCBC-B3AC5A7FED9E}" type="presParOf" srcId="{73420735-4AA8-42B1-A2DD-07A5ECFCB57E}" destId="{13149CB1-0783-4B50-8BF8-8892FBE77277}" srcOrd="2" destOrd="0" presId="urn:microsoft.com/office/officeart/2018/2/layout/IconVerticalSolidList"/>
    <dgm:cxn modelId="{DE54431F-01AB-4E5D-AEAE-0A7A8C6BB737}" type="presParOf" srcId="{73420735-4AA8-42B1-A2DD-07A5ECFCB57E}" destId="{58458C63-4DDF-4956-B1D3-0C6F90C4C0D3}" srcOrd="3" destOrd="0" presId="urn:microsoft.com/office/officeart/2018/2/layout/IconVerticalSolidList"/>
    <dgm:cxn modelId="{06336D08-0A5C-4C9A-A632-29611824F6E8}" type="presParOf" srcId="{73420735-4AA8-42B1-A2DD-07A5ECFCB57E}" destId="{ECD747B5-2E06-43D9-928A-1763ECFA4ACB}" srcOrd="4" destOrd="0" presId="urn:microsoft.com/office/officeart/2018/2/layout/IconVerticalSolidList"/>
    <dgm:cxn modelId="{F63082A3-5455-4E1C-A1BC-D4BF88E33C2E}" type="presParOf" srcId="{A5B68136-6C2F-49C8-A151-3C43A2A6C6CD}" destId="{DA8F5D13-AACB-460D-B584-763780746494}" srcOrd="5" destOrd="0" presId="urn:microsoft.com/office/officeart/2018/2/layout/IconVerticalSolidList"/>
    <dgm:cxn modelId="{23B30E72-62EE-423F-A537-896363204F42}" type="presParOf" srcId="{A5B68136-6C2F-49C8-A151-3C43A2A6C6CD}" destId="{C23B8A0C-D27F-46C4-8B52-7E453988133F}" srcOrd="6" destOrd="0" presId="urn:microsoft.com/office/officeart/2018/2/layout/IconVerticalSolidList"/>
    <dgm:cxn modelId="{ECE68BFC-645D-4C66-B02C-A7752B454997}" type="presParOf" srcId="{C23B8A0C-D27F-46C4-8B52-7E453988133F}" destId="{60AAFE45-1EA9-4F95-88AB-AA2C66FC655B}" srcOrd="0" destOrd="0" presId="urn:microsoft.com/office/officeart/2018/2/layout/IconVerticalSolidList"/>
    <dgm:cxn modelId="{68BDACC6-7A18-4AA4-AD99-41A80D1D3D52}" type="presParOf" srcId="{C23B8A0C-D27F-46C4-8B52-7E453988133F}" destId="{BCFB071E-A832-48CC-9244-9463CE4A2A15}" srcOrd="1" destOrd="0" presId="urn:microsoft.com/office/officeart/2018/2/layout/IconVerticalSolidList"/>
    <dgm:cxn modelId="{D9934A7C-BEAD-4BED-904B-3706617074C5}" type="presParOf" srcId="{C23B8A0C-D27F-46C4-8B52-7E453988133F}" destId="{0A28396D-58A4-46D5-A70B-4AF2DDF5D9DB}" srcOrd="2" destOrd="0" presId="urn:microsoft.com/office/officeart/2018/2/layout/IconVerticalSolidList"/>
    <dgm:cxn modelId="{0FD9E42B-79D6-4D3D-AB09-62F9F78EAAD7}" type="presParOf" srcId="{C23B8A0C-D27F-46C4-8B52-7E453988133F}" destId="{D449DF3F-F3FC-4BA4-9BF9-5804056770CC}" srcOrd="3" destOrd="0" presId="urn:microsoft.com/office/officeart/2018/2/layout/IconVerticalSolidList"/>
    <dgm:cxn modelId="{1580E8A8-A6D9-47B3-A5CD-574FFD6F9692}" type="presParOf" srcId="{C23B8A0C-D27F-46C4-8B52-7E453988133F}" destId="{93BD618B-500B-47FB-A2B0-12435B830177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04A9E7-A2E5-4580-9322-EF036464BE8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E3870FE-9FCE-47FD-A285-3377EF241350}">
      <dgm:prSet custT="1"/>
      <dgm:spPr/>
      <dgm:t>
        <a:bodyPr/>
        <a:lstStyle/>
        <a:p>
          <a:r>
            <a:rPr lang="en-GB" sz="1600" dirty="0">
              <a:latin typeface="Lexend Deca" pitchFamily="2" charset="0"/>
            </a:rPr>
            <a:t>“You wouldn’t have to go, anyway” and “I’m in no hurry. Thank you.” </a:t>
          </a:r>
          <a:endParaRPr lang="en-US" sz="1600" dirty="0">
            <a:latin typeface="Lexend Deca" pitchFamily="2" charset="0"/>
          </a:endParaRPr>
        </a:p>
      </dgm:t>
    </dgm:pt>
    <dgm:pt modelId="{311A8F9E-6F7E-4D0F-BEF5-A5F93B535BE6}" type="parTrans" cxnId="{8E0F3547-1B2D-4D1E-B2CB-82BF2D0D5ABB}">
      <dgm:prSet/>
      <dgm:spPr/>
      <dgm:t>
        <a:bodyPr/>
        <a:lstStyle/>
        <a:p>
          <a:endParaRPr lang="en-US"/>
        </a:p>
      </dgm:t>
    </dgm:pt>
    <dgm:pt modelId="{FA1FA8AA-26E5-4C69-B45F-3663645DA6AE}" type="sibTrans" cxnId="{8E0F3547-1B2D-4D1E-B2CB-82BF2D0D5ABB}">
      <dgm:prSet/>
      <dgm:spPr/>
      <dgm:t>
        <a:bodyPr/>
        <a:lstStyle/>
        <a:p>
          <a:endParaRPr lang="en-US"/>
        </a:p>
      </dgm:t>
    </dgm:pt>
    <dgm:pt modelId="{32CB1E03-EB59-4E47-A083-151A733FF9C9}">
      <dgm:prSet custT="1"/>
      <dgm:spPr/>
      <dgm:t>
        <a:bodyPr/>
        <a:lstStyle/>
        <a:p>
          <a:r>
            <a:rPr lang="en-GB" sz="1600" dirty="0">
              <a:latin typeface="Lexend Deca" pitchFamily="2" charset="0"/>
            </a:rPr>
            <a:t>““…Maybe I can over.” Selena stared and said, “O.K.” </a:t>
          </a:r>
          <a:r>
            <a:rPr lang="en-GB" sz="1600" dirty="0" err="1">
              <a:latin typeface="Lexend Deca" pitchFamily="2" charset="0"/>
            </a:rPr>
            <a:t>Ginnie</a:t>
          </a:r>
          <a:r>
            <a:rPr lang="en-GB" sz="1600" dirty="0">
              <a:latin typeface="Lexend Deca" pitchFamily="2" charset="0"/>
            </a:rPr>
            <a:t> opened the front door and walked to the elevator. She rang the bell. “I met your brother,” she said.” (p. 7 of 8)</a:t>
          </a:r>
          <a:endParaRPr lang="en-US" sz="1600" dirty="0">
            <a:latin typeface="Lexend Deca" pitchFamily="2" charset="0"/>
          </a:endParaRPr>
        </a:p>
      </dgm:t>
    </dgm:pt>
    <dgm:pt modelId="{D3A53145-34E1-43DE-B225-3414A89C6E99}" type="parTrans" cxnId="{6F41579E-5D42-466D-9C93-A3449D5E65C0}">
      <dgm:prSet/>
      <dgm:spPr/>
      <dgm:t>
        <a:bodyPr/>
        <a:lstStyle/>
        <a:p>
          <a:endParaRPr lang="en-US"/>
        </a:p>
      </dgm:t>
    </dgm:pt>
    <dgm:pt modelId="{D6B53C5F-B774-4FB0-9E67-1009752B18C3}" type="sibTrans" cxnId="{6F41579E-5D42-466D-9C93-A3449D5E65C0}">
      <dgm:prSet/>
      <dgm:spPr/>
      <dgm:t>
        <a:bodyPr/>
        <a:lstStyle/>
        <a:p>
          <a:endParaRPr lang="en-US"/>
        </a:p>
      </dgm:t>
    </dgm:pt>
    <dgm:pt modelId="{D0112836-8F70-408E-8D14-7686C0D6AF7B}">
      <dgm:prSet/>
      <dgm:spPr/>
      <dgm:t>
        <a:bodyPr/>
        <a:lstStyle/>
        <a:p>
          <a:r>
            <a:rPr lang="en-GB" dirty="0">
              <a:latin typeface="Lexend Deca" pitchFamily="2" charset="0"/>
            </a:rPr>
            <a:t>The chicken sandwich half</a:t>
          </a:r>
          <a:endParaRPr lang="en-US" dirty="0">
            <a:latin typeface="Lexend Deca" pitchFamily="2" charset="0"/>
          </a:endParaRPr>
        </a:p>
      </dgm:t>
    </dgm:pt>
    <dgm:pt modelId="{4C0E9DF0-BF01-480C-9FB7-A6E3E5DBC77D}" type="parTrans" cxnId="{4C264824-2A4E-43C3-ADA7-5BA23F1BC7C9}">
      <dgm:prSet/>
      <dgm:spPr/>
      <dgm:t>
        <a:bodyPr/>
        <a:lstStyle/>
        <a:p>
          <a:endParaRPr lang="en-US"/>
        </a:p>
      </dgm:t>
    </dgm:pt>
    <dgm:pt modelId="{94FB9150-127A-4E1C-99B8-8F1ABD2A27FB}" type="sibTrans" cxnId="{4C264824-2A4E-43C3-ADA7-5BA23F1BC7C9}">
      <dgm:prSet/>
      <dgm:spPr/>
      <dgm:t>
        <a:bodyPr/>
        <a:lstStyle/>
        <a:p>
          <a:endParaRPr lang="en-US"/>
        </a:p>
      </dgm:t>
    </dgm:pt>
    <dgm:pt modelId="{458576D7-3845-4537-8887-9B4756D3B82E}" type="pres">
      <dgm:prSet presAssocID="{0004A9E7-A2E5-4580-9322-EF036464BE88}" presName="root" presStyleCnt="0">
        <dgm:presLayoutVars>
          <dgm:dir/>
          <dgm:resizeHandles val="exact"/>
        </dgm:presLayoutVars>
      </dgm:prSet>
      <dgm:spPr/>
    </dgm:pt>
    <dgm:pt modelId="{0C63B750-F33A-4E20-BFC9-397DAB30DF24}" type="pres">
      <dgm:prSet presAssocID="{CE3870FE-9FCE-47FD-A285-3377EF241350}" presName="compNode" presStyleCnt="0"/>
      <dgm:spPr/>
    </dgm:pt>
    <dgm:pt modelId="{A0AE0B0F-7A9F-4038-B940-77EFCC6E616E}" type="pres">
      <dgm:prSet presAssocID="{CE3870FE-9FCE-47FD-A285-3377EF241350}" presName="bgRect" presStyleLbl="bgShp" presStyleIdx="0" presStyleCnt="3"/>
      <dgm:spPr/>
    </dgm:pt>
    <dgm:pt modelId="{90CE08FE-8A05-4DB1-8BEC-33D234F06FDD}" type="pres">
      <dgm:prSet presAssocID="{CE3870FE-9FCE-47FD-A285-3377EF24135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27C018E7-66F3-419E-A3E9-454A4D441004}" type="pres">
      <dgm:prSet presAssocID="{CE3870FE-9FCE-47FD-A285-3377EF241350}" presName="spaceRect" presStyleCnt="0"/>
      <dgm:spPr/>
    </dgm:pt>
    <dgm:pt modelId="{220BC2BA-EBDC-40F6-8C09-74E1C3E32EDC}" type="pres">
      <dgm:prSet presAssocID="{CE3870FE-9FCE-47FD-A285-3377EF241350}" presName="parTx" presStyleLbl="revTx" presStyleIdx="0" presStyleCnt="3">
        <dgm:presLayoutVars>
          <dgm:chMax val="0"/>
          <dgm:chPref val="0"/>
        </dgm:presLayoutVars>
      </dgm:prSet>
      <dgm:spPr/>
    </dgm:pt>
    <dgm:pt modelId="{B9CF1C28-1BFD-475B-ADA1-AD45EAE9ACD8}" type="pres">
      <dgm:prSet presAssocID="{FA1FA8AA-26E5-4C69-B45F-3663645DA6AE}" presName="sibTrans" presStyleCnt="0"/>
      <dgm:spPr/>
    </dgm:pt>
    <dgm:pt modelId="{AFE96AD1-7A8E-4F03-8DE2-036D127F5BA8}" type="pres">
      <dgm:prSet presAssocID="{32CB1E03-EB59-4E47-A083-151A733FF9C9}" presName="compNode" presStyleCnt="0"/>
      <dgm:spPr/>
    </dgm:pt>
    <dgm:pt modelId="{E72C08EE-5D59-4AA8-8668-1B4149237164}" type="pres">
      <dgm:prSet presAssocID="{32CB1E03-EB59-4E47-A083-151A733FF9C9}" presName="bgRect" presStyleLbl="bgShp" presStyleIdx="1" presStyleCnt="3"/>
      <dgm:spPr/>
    </dgm:pt>
    <dgm:pt modelId="{D23C3879-0524-4BC7-8F5C-479D1FADA35A}" type="pres">
      <dgm:prSet presAssocID="{32CB1E03-EB59-4E47-A083-151A733FF9C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ustomer Review"/>
        </a:ext>
      </dgm:extLst>
    </dgm:pt>
    <dgm:pt modelId="{2C497C22-1B34-4C34-ADE7-C471288B563D}" type="pres">
      <dgm:prSet presAssocID="{32CB1E03-EB59-4E47-A083-151A733FF9C9}" presName="spaceRect" presStyleCnt="0"/>
      <dgm:spPr/>
    </dgm:pt>
    <dgm:pt modelId="{4D8CC335-DE6E-42A4-87C9-54A40B0090D0}" type="pres">
      <dgm:prSet presAssocID="{32CB1E03-EB59-4E47-A083-151A733FF9C9}" presName="parTx" presStyleLbl="revTx" presStyleIdx="1" presStyleCnt="3">
        <dgm:presLayoutVars>
          <dgm:chMax val="0"/>
          <dgm:chPref val="0"/>
        </dgm:presLayoutVars>
      </dgm:prSet>
      <dgm:spPr/>
    </dgm:pt>
    <dgm:pt modelId="{E4E40D68-7573-424C-AFE8-F64F1E20D9A4}" type="pres">
      <dgm:prSet presAssocID="{D6B53C5F-B774-4FB0-9E67-1009752B18C3}" presName="sibTrans" presStyleCnt="0"/>
      <dgm:spPr/>
    </dgm:pt>
    <dgm:pt modelId="{564A6A85-3BCB-4C11-9D10-59B0957C18B3}" type="pres">
      <dgm:prSet presAssocID="{D0112836-8F70-408E-8D14-7686C0D6AF7B}" presName="compNode" presStyleCnt="0"/>
      <dgm:spPr/>
    </dgm:pt>
    <dgm:pt modelId="{484965FF-328B-4F78-A38A-FAFDB0000294}" type="pres">
      <dgm:prSet presAssocID="{D0112836-8F70-408E-8D14-7686C0D6AF7B}" presName="bgRect" presStyleLbl="bgShp" presStyleIdx="2" presStyleCnt="3"/>
      <dgm:spPr/>
    </dgm:pt>
    <dgm:pt modelId="{DD1FA00F-AEBF-4D5D-B7B9-35CF873A61AB}" type="pres">
      <dgm:prSet presAssocID="{D0112836-8F70-408E-8D14-7686C0D6AF7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rger and Drink"/>
        </a:ext>
      </dgm:extLst>
    </dgm:pt>
    <dgm:pt modelId="{51043DBA-CB41-43D3-A9E2-69956B7F6FD0}" type="pres">
      <dgm:prSet presAssocID="{D0112836-8F70-408E-8D14-7686C0D6AF7B}" presName="spaceRect" presStyleCnt="0"/>
      <dgm:spPr/>
    </dgm:pt>
    <dgm:pt modelId="{4CB6452A-3AC5-4A5D-B9D2-F94E75B392F0}" type="pres">
      <dgm:prSet presAssocID="{D0112836-8F70-408E-8D14-7686C0D6AF7B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4C264824-2A4E-43C3-ADA7-5BA23F1BC7C9}" srcId="{0004A9E7-A2E5-4580-9322-EF036464BE88}" destId="{D0112836-8F70-408E-8D14-7686C0D6AF7B}" srcOrd="2" destOrd="0" parTransId="{4C0E9DF0-BF01-480C-9FB7-A6E3E5DBC77D}" sibTransId="{94FB9150-127A-4E1C-99B8-8F1ABD2A27FB}"/>
    <dgm:cxn modelId="{5F2B3A60-6169-48C6-ABE5-E00ADA85C14F}" type="presOf" srcId="{D0112836-8F70-408E-8D14-7686C0D6AF7B}" destId="{4CB6452A-3AC5-4A5D-B9D2-F94E75B392F0}" srcOrd="0" destOrd="0" presId="urn:microsoft.com/office/officeart/2018/2/layout/IconVerticalSolidList"/>
    <dgm:cxn modelId="{8E0F3547-1B2D-4D1E-B2CB-82BF2D0D5ABB}" srcId="{0004A9E7-A2E5-4580-9322-EF036464BE88}" destId="{CE3870FE-9FCE-47FD-A285-3377EF241350}" srcOrd="0" destOrd="0" parTransId="{311A8F9E-6F7E-4D0F-BEF5-A5F93B535BE6}" sibTransId="{FA1FA8AA-26E5-4C69-B45F-3663645DA6AE}"/>
    <dgm:cxn modelId="{0A54344E-DD11-4C31-AE33-B8CDA6D65356}" type="presOf" srcId="{0004A9E7-A2E5-4580-9322-EF036464BE88}" destId="{458576D7-3845-4537-8887-9B4756D3B82E}" srcOrd="0" destOrd="0" presId="urn:microsoft.com/office/officeart/2018/2/layout/IconVerticalSolidList"/>
    <dgm:cxn modelId="{6F41579E-5D42-466D-9C93-A3449D5E65C0}" srcId="{0004A9E7-A2E5-4580-9322-EF036464BE88}" destId="{32CB1E03-EB59-4E47-A083-151A733FF9C9}" srcOrd="1" destOrd="0" parTransId="{D3A53145-34E1-43DE-B225-3414A89C6E99}" sibTransId="{D6B53C5F-B774-4FB0-9E67-1009752B18C3}"/>
    <dgm:cxn modelId="{3CE719B7-09F3-4460-897C-81BC0569E953}" type="presOf" srcId="{CE3870FE-9FCE-47FD-A285-3377EF241350}" destId="{220BC2BA-EBDC-40F6-8C09-74E1C3E32EDC}" srcOrd="0" destOrd="0" presId="urn:microsoft.com/office/officeart/2018/2/layout/IconVerticalSolidList"/>
    <dgm:cxn modelId="{EA232CBE-9C66-416F-876C-B502272F5DBF}" type="presOf" srcId="{32CB1E03-EB59-4E47-A083-151A733FF9C9}" destId="{4D8CC335-DE6E-42A4-87C9-54A40B0090D0}" srcOrd="0" destOrd="0" presId="urn:microsoft.com/office/officeart/2018/2/layout/IconVerticalSolidList"/>
    <dgm:cxn modelId="{DEB36E13-E813-41E1-A716-22577D7099CB}" type="presParOf" srcId="{458576D7-3845-4537-8887-9B4756D3B82E}" destId="{0C63B750-F33A-4E20-BFC9-397DAB30DF24}" srcOrd="0" destOrd="0" presId="urn:microsoft.com/office/officeart/2018/2/layout/IconVerticalSolidList"/>
    <dgm:cxn modelId="{EB479102-D4E5-41EE-A772-C9EE484A49F4}" type="presParOf" srcId="{0C63B750-F33A-4E20-BFC9-397DAB30DF24}" destId="{A0AE0B0F-7A9F-4038-B940-77EFCC6E616E}" srcOrd="0" destOrd="0" presId="urn:microsoft.com/office/officeart/2018/2/layout/IconVerticalSolidList"/>
    <dgm:cxn modelId="{F585DDC2-0B78-4196-A99E-8CF4019CB35E}" type="presParOf" srcId="{0C63B750-F33A-4E20-BFC9-397DAB30DF24}" destId="{90CE08FE-8A05-4DB1-8BEC-33D234F06FDD}" srcOrd="1" destOrd="0" presId="urn:microsoft.com/office/officeart/2018/2/layout/IconVerticalSolidList"/>
    <dgm:cxn modelId="{71865AAA-0A01-43D4-B5A8-1A3D5818B057}" type="presParOf" srcId="{0C63B750-F33A-4E20-BFC9-397DAB30DF24}" destId="{27C018E7-66F3-419E-A3E9-454A4D441004}" srcOrd="2" destOrd="0" presId="urn:microsoft.com/office/officeart/2018/2/layout/IconVerticalSolidList"/>
    <dgm:cxn modelId="{6228C3C6-394B-4B57-80C5-ECF99519EC15}" type="presParOf" srcId="{0C63B750-F33A-4E20-BFC9-397DAB30DF24}" destId="{220BC2BA-EBDC-40F6-8C09-74E1C3E32EDC}" srcOrd="3" destOrd="0" presId="urn:microsoft.com/office/officeart/2018/2/layout/IconVerticalSolidList"/>
    <dgm:cxn modelId="{D690C59D-7DEE-4EBA-885B-0FBAE0905C84}" type="presParOf" srcId="{458576D7-3845-4537-8887-9B4756D3B82E}" destId="{B9CF1C28-1BFD-475B-ADA1-AD45EAE9ACD8}" srcOrd="1" destOrd="0" presId="urn:microsoft.com/office/officeart/2018/2/layout/IconVerticalSolidList"/>
    <dgm:cxn modelId="{73202BAA-82ED-40BB-8651-9F08B7310EAF}" type="presParOf" srcId="{458576D7-3845-4537-8887-9B4756D3B82E}" destId="{AFE96AD1-7A8E-4F03-8DE2-036D127F5BA8}" srcOrd="2" destOrd="0" presId="urn:microsoft.com/office/officeart/2018/2/layout/IconVerticalSolidList"/>
    <dgm:cxn modelId="{9FDB0BE7-7A80-42FE-9D53-AC93181FD973}" type="presParOf" srcId="{AFE96AD1-7A8E-4F03-8DE2-036D127F5BA8}" destId="{E72C08EE-5D59-4AA8-8668-1B4149237164}" srcOrd="0" destOrd="0" presId="urn:microsoft.com/office/officeart/2018/2/layout/IconVerticalSolidList"/>
    <dgm:cxn modelId="{E67FD1CC-C25F-4D5B-BF90-7A29E14586D1}" type="presParOf" srcId="{AFE96AD1-7A8E-4F03-8DE2-036D127F5BA8}" destId="{D23C3879-0524-4BC7-8F5C-479D1FADA35A}" srcOrd="1" destOrd="0" presId="urn:microsoft.com/office/officeart/2018/2/layout/IconVerticalSolidList"/>
    <dgm:cxn modelId="{0F8B497F-0491-4D81-8846-B38DAF8461F6}" type="presParOf" srcId="{AFE96AD1-7A8E-4F03-8DE2-036D127F5BA8}" destId="{2C497C22-1B34-4C34-ADE7-C471288B563D}" srcOrd="2" destOrd="0" presId="urn:microsoft.com/office/officeart/2018/2/layout/IconVerticalSolidList"/>
    <dgm:cxn modelId="{60A1E32B-BFF4-4A72-A536-5DC2E5D5F2AC}" type="presParOf" srcId="{AFE96AD1-7A8E-4F03-8DE2-036D127F5BA8}" destId="{4D8CC335-DE6E-42A4-87C9-54A40B0090D0}" srcOrd="3" destOrd="0" presId="urn:microsoft.com/office/officeart/2018/2/layout/IconVerticalSolidList"/>
    <dgm:cxn modelId="{8FE8DE98-98CE-4A2C-82ED-D756C060157F}" type="presParOf" srcId="{458576D7-3845-4537-8887-9B4756D3B82E}" destId="{E4E40D68-7573-424C-AFE8-F64F1E20D9A4}" srcOrd="3" destOrd="0" presId="urn:microsoft.com/office/officeart/2018/2/layout/IconVerticalSolidList"/>
    <dgm:cxn modelId="{443C8142-5D8D-497B-A431-FB877E8416B0}" type="presParOf" srcId="{458576D7-3845-4537-8887-9B4756D3B82E}" destId="{564A6A85-3BCB-4C11-9D10-59B0957C18B3}" srcOrd="4" destOrd="0" presId="urn:microsoft.com/office/officeart/2018/2/layout/IconVerticalSolidList"/>
    <dgm:cxn modelId="{AD04904F-503B-4AD0-9203-AD30A2ED4D24}" type="presParOf" srcId="{564A6A85-3BCB-4C11-9D10-59B0957C18B3}" destId="{484965FF-328B-4F78-A38A-FAFDB0000294}" srcOrd="0" destOrd="0" presId="urn:microsoft.com/office/officeart/2018/2/layout/IconVerticalSolidList"/>
    <dgm:cxn modelId="{072F8642-47FE-4F3A-8F2A-6817A55CA754}" type="presParOf" srcId="{564A6A85-3BCB-4C11-9D10-59B0957C18B3}" destId="{DD1FA00F-AEBF-4D5D-B7B9-35CF873A61AB}" srcOrd="1" destOrd="0" presId="urn:microsoft.com/office/officeart/2018/2/layout/IconVerticalSolidList"/>
    <dgm:cxn modelId="{A61874B7-E88A-4625-9886-6F00457143E2}" type="presParOf" srcId="{564A6A85-3BCB-4C11-9D10-59B0957C18B3}" destId="{51043DBA-CB41-43D3-A9E2-69956B7F6FD0}" srcOrd="2" destOrd="0" presId="urn:microsoft.com/office/officeart/2018/2/layout/IconVerticalSolidList"/>
    <dgm:cxn modelId="{3F63C71E-1523-4F42-895D-BF005094631D}" type="presParOf" srcId="{564A6A85-3BCB-4C11-9D10-59B0957C18B3}" destId="{4CB6452A-3AC5-4A5D-B9D2-F94E75B392F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7ED6AF-DC20-4D5B-8256-B528F78A9721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53418677-6EF5-43EF-A9A4-24B96EC23301}">
      <dgm:prSet custT="1"/>
      <dgm:spPr/>
      <dgm:t>
        <a:bodyPr/>
        <a:lstStyle/>
        <a:p>
          <a:r>
            <a:rPr lang="en-GB" sz="2400" dirty="0">
              <a:latin typeface="Lexend Deca" pitchFamily="2" charset="0"/>
            </a:rPr>
            <a:t>WEALTH</a:t>
          </a:r>
          <a:endParaRPr lang="en-US" sz="2400" dirty="0">
            <a:latin typeface="Lexend Deca" pitchFamily="2" charset="0"/>
          </a:endParaRPr>
        </a:p>
      </dgm:t>
    </dgm:pt>
    <dgm:pt modelId="{4A6CD932-BAC0-4CB5-93D8-F6A77D6DB37A}" type="parTrans" cxnId="{24ABAC44-C594-4481-BC8D-76B8341631C8}">
      <dgm:prSet/>
      <dgm:spPr/>
      <dgm:t>
        <a:bodyPr/>
        <a:lstStyle/>
        <a:p>
          <a:endParaRPr lang="en-US"/>
        </a:p>
      </dgm:t>
    </dgm:pt>
    <dgm:pt modelId="{D059CF79-20C2-4714-9E67-CD33F510078A}" type="sibTrans" cxnId="{24ABAC44-C594-4481-BC8D-76B8341631C8}">
      <dgm:prSet/>
      <dgm:spPr/>
      <dgm:t>
        <a:bodyPr/>
        <a:lstStyle/>
        <a:p>
          <a:endParaRPr lang="en-US"/>
        </a:p>
      </dgm:t>
    </dgm:pt>
    <dgm:pt modelId="{50415455-5C01-4B7F-B45D-4760F136041D}">
      <dgm:prSet/>
      <dgm:spPr/>
      <dgm:t>
        <a:bodyPr/>
        <a:lstStyle/>
        <a:p>
          <a:r>
            <a:rPr lang="en-GB" dirty="0">
              <a:noFill/>
            </a:rPr>
            <a:t>123</a:t>
          </a:r>
          <a:endParaRPr lang="en-US" dirty="0">
            <a:noFill/>
          </a:endParaRPr>
        </a:p>
      </dgm:t>
    </dgm:pt>
    <dgm:pt modelId="{64317700-FFDD-4BB7-91D6-E95D5BBB81D2}" type="parTrans" cxnId="{98FCF82D-301B-44C9-9456-C89FF40271E9}">
      <dgm:prSet/>
      <dgm:spPr/>
      <dgm:t>
        <a:bodyPr/>
        <a:lstStyle/>
        <a:p>
          <a:endParaRPr lang="en-US"/>
        </a:p>
      </dgm:t>
    </dgm:pt>
    <dgm:pt modelId="{75C7D05D-2D78-43F6-91C6-6F6544CED575}" type="sibTrans" cxnId="{98FCF82D-301B-44C9-9456-C89FF40271E9}">
      <dgm:prSet/>
      <dgm:spPr/>
      <dgm:t>
        <a:bodyPr/>
        <a:lstStyle/>
        <a:p>
          <a:endParaRPr lang="en-US"/>
        </a:p>
      </dgm:t>
    </dgm:pt>
    <dgm:pt modelId="{825F4A7E-BA83-4405-A72D-62245615E509}">
      <dgm:prSet custT="1"/>
      <dgm:spPr/>
      <dgm:t>
        <a:bodyPr/>
        <a:lstStyle/>
        <a:p>
          <a:r>
            <a:rPr lang="en-US" sz="2400" dirty="0">
              <a:latin typeface="Lexend Deca" pitchFamily="2" charset="0"/>
            </a:rPr>
            <a:t>CATCHER IN THE RYE</a:t>
          </a:r>
        </a:p>
      </dgm:t>
    </dgm:pt>
    <dgm:pt modelId="{853FEE12-FA73-4F92-8C80-885354066A14}" type="sibTrans" cxnId="{455E2D1A-643B-4B64-B723-E25937FEB822}">
      <dgm:prSet/>
      <dgm:spPr/>
      <dgm:t>
        <a:bodyPr/>
        <a:lstStyle/>
        <a:p>
          <a:endParaRPr lang="en-US"/>
        </a:p>
      </dgm:t>
    </dgm:pt>
    <dgm:pt modelId="{2C216B74-3009-471F-A8C2-41327AEB61C5}" type="parTrans" cxnId="{455E2D1A-643B-4B64-B723-E25937FEB822}">
      <dgm:prSet/>
      <dgm:spPr/>
      <dgm:t>
        <a:bodyPr/>
        <a:lstStyle/>
        <a:p>
          <a:endParaRPr lang="en-US"/>
        </a:p>
      </dgm:t>
    </dgm:pt>
    <dgm:pt modelId="{1214EBA9-55D6-419B-8291-D57EC3C3ED9A}">
      <dgm:prSet/>
      <dgm:spPr/>
      <dgm:t>
        <a:bodyPr/>
        <a:lstStyle/>
        <a:p>
          <a:r>
            <a:rPr lang="en-GB" dirty="0">
              <a:noFill/>
            </a:rPr>
            <a:t>WEALTH</a:t>
          </a:r>
          <a:endParaRPr lang="en-US" dirty="0">
            <a:noFill/>
          </a:endParaRPr>
        </a:p>
      </dgm:t>
    </dgm:pt>
    <dgm:pt modelId="{DDF6CDCC-3EE7-49CC-886E-A0D7F77589C7}" type="sibTrans" cxnId="{795C81DE-B9D2-4376-B683-B6B560D5C547}">
      <dgm:prSet/>
      <dgm:spPr/>
      <dgm:t>
        <a:bodyPr/>
        <a:lstStyle/>
        <a:p>
          <a:endParaRPr lang="en-US"/>
        </a:p>
      </dgm:t>
    </dgm:pt>
    <dgm:pt modelId="{A8ABDFDD-FA96-4FE3-90EB-6A6B876ED2C9}" type="parTrans" cxnId="{795C81DE-B9D2-4376-B683-B6B560D5C547}">
      <dgm:prSet/>
      <dgm:spPr/>
      <dgm:t>
        <a:bodyPr/>
        <a:lstStyle/>
        <a:p>
          <a:endParaRPr lang="en-US"/>
        </a:p>
      </dgm:t>
    </dgm:pt>
    <dgm:pt modelId="{1D0DE8CF-C6E2-45F0-93BD-48F2FBDC56F5}" type="pres">
      <dgm:prSet presAssocID="{147ED6AF-DC20-4D5B-8256-B528F78A9721}" presName="root" presStyleCnt="0">
        <dgm:presLayoutVars>
          <dgm:dir/>
          <dgm:resizeHandles val="exact"/>
        </dgm:presLayoutVars>
      </dgm:prSet>
      <dgm:spPr/>
    </dgm:pt>
    <dgm:pt modelId="{6DAEBF80-AB34-4B78-80CF-33577664DEFA}" type="pres">
      <dgm:prSet presAssocID="{53418677-6EF5-43EF-A9A4-24B96EC23301}" presName="compNode" presStyleCnt="0"/>
      <dgm:spPr/>
    </dgm:pt>
    <dgm:pt modelId="{AFACA96A-9B8B-4B6A-858E-A8AD63F4BAB7}" type="pres">
      <dgm:prSet presAssocID="{53418677-6EF5-43EF-A9A4-24B96EC2330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uro"/>
        </a:ext>
      </dgm:extLst>
    </dgm:pt>
    <dgm:pt modelId="{21F73702-1939-4C51-A058-DFAD56E5F372}" type="pres">
      <dgm:prSet presAssocID="{53418677-6EF5-43EF-A9A4-24B96EC23301}" presName="spaceRect" presStyleCnt="0"/>
      <dgm:spPr/>
    </dgm:pt>
    <dgm:pt modelId="{244762B3-7254-4643-BEDF-76548505E5FC}" type="pres">
      <dgm:prSet presAssocID="{53418677-6EF5-43EF-A9A4-24B96EC23301}" presName="textRect" presStyleLbl="revTx" presStyleIdx="0" presStyleCnt="4">
        <dgm:presLayoutVars>
          <dgm:chMax val="1"/>
          <dgm:chPref val="1"/>
        </dgm:presLayoutVars>
      </dgm:prSet>
      <dgm:spPr/>
    </dgm:pt>
    <dgm:pt modelId="{23BF9DC1-84AE-4F67-8BA3-1C3D33EDCB64}" type="pres">
      <dgm:prSet presAssocID="{D059CF79-20C2-4714-9E67-CD33F510078A}" presName="sibTrans" presStyleCnt="0"/>
      <dgm:spPr/>
    </dgm:pt>
    <dgm:pt modelId="{F195E6AB-6A10-440A-B437-618E7486564D}" type="pres">
      <dgm:prSet presAssocID="{1214EBA9-55D6-419B-8291-D57EC3C3ED9A}" presName="compNode" presStyleCnt="0"/>
      <dgm:spPr/>
    </dgm:pt>
    <dgm:pt modelId="{58DF4E3B-78F2-4E46-BB44-1EDBB9AE8468}" type="pres">
      <dgm:prSet presAssocID="{1214EBA9-55D6-419B-8291-D57EC3C3ED9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uch"/>
        </a:ext>
      </dgm:extLst>
    </dgm:pt>
    <dgm:pt modelId="{0168E0C4-C8AC-465C-963C-973EDB57E36C}" type="pres">
      <dgm:prSet presAssocID="{1214EBA9-55D6-419B-8291-D57EC3C3ED9A}" presName="spaceRect" presStyleCnt="0"/>
      <dgm:spPr/>
    </dgm:pt>
    <dgm:pt modelId="{13D4DFAB-2274-4D93-85B7-EEA4EDBEB75A}" type="pres">
      <dgm:prSet presAssocID="{1214EBA9-55D6-419B-8291-D57EC3C3ED9A}" presName="textRect" presStyleLbl="revTx" presStyleIdx="1" presStyleCnt="4" custLinFactNeighborX="-1147" custLinFactNeighborY="-6534">
        <dgm:presLayoutVars>
          <dgm:chMax val="1"/>
          <dgm:chPref val="1"/>
        </dgm:presLayoutVars>
      </dgm:prSet>
      <dgm:spPr/>
    </dgm:pt>
    <dgm:pt modelId="{B594522A-DFBC-452F-B605-453B104E317E}" type="pres">
      <dgm:prSet presAssocID="{DDF6CDCC-3EE7-49CC-886E-A0D7F77589C7}" presName="sibTrans" presStyleCnt="0"/>
      <dgm:spPr/>
    </dgm:pt>
    <dgm:pt modelId="{B48106A0-9069-496A-A41A-AE35FFED887D}" type="pres">
      <dgm:prSet presAssocID="{825F4A7E-BA83-4405-A72D-62245615E509}" presName="compNode" presStyleCnt="0"/>
      <dgm:spPr/>
    </dgm:pt>
    <dgm:pt modelId="{AB3CD4F3-77C9-4032-87A4-30FC2FDDA41B}" type="pres">
      <dgm:prSet presAssocID="{825F4A7E-BA83-4405-A72D-62245615E50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hale"/>
        </a:ext>
      </dgm:extLst>
    </dgm:pt>
    <dgm:pt modelId="{BF827792-7EFC-4C7C-A749-5B7D1A29A085}" type="pres">
      <dgm:prSet presAssocID="{825F4A7E-BA83-4405-A72D-62245615E509}" presName="spaceRect" presStyleCnt="0"/>
      <dgm:spPr/>
    </dgm:pt>
    <dgm:pt modelId="{DF0CE3FE-C225-4693-BC2B-60AC4F0E2934}" type="pres">
      <dgm:prSet presAssocID="{825F4A7E-BA83-4405-A72D-62245615E509}" presName="textRect" presStyleLbl="revTx" presStyleIdx="2" presStyleCnt="4">
        <dgm:presLayoutVars>
          <dgm:chMax val="1"/>
          <dgm:chPref val="1"/>
        </dgm:presLayoutVars>
      </dgm:prSet>
      <dgm:spPr/>
    </dgm:pt>
    <dgm:pt modelId="{1FC21B24-5520-4480-AE00-59FA7BB53717}" type="pres">
      <dgm:prSet presAssocID="{853FEE12-FA73-4F92-8C80-885354066A14}" presName="sibTrans" presStyleCnt="0"/>
      <dgm:spPr/>
    </dgm:pt>
    <dgm:pt modelId="{05789A59-699D-4AEA-A6D7-D3FA499917F3}" type="pres">
      <dgm:prSet presAssocID="{50415455-5C01-4B7F-B45D-4760F136041D}" presName="compNode" presStyleCnt="0"/>
      <dgm:spPr/>
    </dgm:pt>
    <dgm:pt modelId="{15573342-C4AA-4358-8DF0-C0F0332F64AD}" type="pres">
      <dgm:prSet presAssocID="{50415455-5C01-4B7F-B45D-4760F136041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C537B889-D154-44CA-8EC3-8A2B96A5D4CC}" type="pres">
      <dgm:prSet presAssocID="{50415455-5C01-4B7F-B45D-4760F136041D}" presName="spaceRect" presStyleCnt="0"/>
      <dgm:spPr/>
    </dgm:pt>
    <dgm:pt modelId="{6E7236CD-1DD7-451F-BEB6-488EFFB17591}" type="pres">
      <dgm:prSet presAssocID="{50415455-5C01-4B7F-B45D-4760F136041D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455E2D1A-643B-4B64-B723-E25937FEB822}" srcId="{147ED6AF-DC20-4D5B-8256-B528F78A9721}" destId="{825F4A7E-BA83-4405-A72D-62245615E509}" srcOrd="2" destOrd="0" parTransId="{2C216B74-3009-471F-A8C2-41327AEB61C5}" sibTransId="{853FEE12-FA73-4F92-8C80-885354066A14}"/>
    <dgm:cxn modelId="{98FCF82D-301B-44C9-9456-C89FF40271E9}" srcId="{147ED6AF-DC20-4D5B-8256-B528F78A9721}" destId="{50415455-5C01-4B7F-B45D-4760F136041D}" srcOrd="3" destOrd="0" parTransId="{64317700-FFDD-4BB7-91D6-E95D5BBB81D2}" sibTransId="{75C7D05D-2D78-43F6-91C6-6F6544CED575}"/>
    <dgm:cxn modelId="{1EB5033E-0858-4189-AC7F-190AFE60B946}" type="presOf" srcId="{1214EBA9-55D6-419B-8291-D57EC3C3ED9A}" destId="{13D4DFAB-2274-4D93-85B7-EEA4EDBEB75A}" srcOrd="0" destOrd="0" presId="urn:microsoft.com/office/officeart/2018/2/layout/IconLabelList"/>
    <dgm:cxn modelId="{E4D3915E-63EE-4F21-AE69-6EDBFB70AE73}" type="presOf" srcId="{825F4A7E-BA83-4405-A72D-62245615E509}" destId="{DF0CE3FE-C225-4693-BC2B-60AC4F0E2934}" srcOrd="0" destOrd="0" presId="urn:microsoft.com/office/officeart/2018/2/layout/IconLabelList"/>
    <dgm:cxn modelId="{24ABAC44-C594-4481-BC8D-76B8341631C8}" srcId="{147ED6AF-DC20-4D5B-8256-B528F78A9721}" destId="{53418677-6EF5-43EF-A9A4-24B96EC23301}" srcOrd="0" destOrd="0" parTransId="{4A6CD932-BAC0-4CB5-93D8-F6A77D6DB37A}" sibTransId="{D059CF79-20C2-4714-9E67-CD33F510078A}"/>
    <dgm:cxn modelId="{E7307D7C-B5D2-4296-932D-DC17F2DCD97C}" type="presOf" srcId="{147ED6AF-DC20-4D5B-8256-B528F78A9721}" destId="{1D0DE8CF-C6E2-45F0-93BD-48F2FBDC56F5}" srcOrd="0" destOrd="0" presId="urn:microsoft.com/office/officeart/2018/2/layout/IconLabelList"/>
    <dgm:cxn modelId="{0FC6E285-4F3F-45F4-B324-BA85ADC9D9FC}" type="presOf" srcId="{50415455-5C01-4B7F-B45D-4760F136041D}" destId="{6E7236CD-1DD7-451F-BEB6-488EFFB17591}" srcOrd="0" destOrd="0" presId="urn:microsoft.com/office/officeart/2018/2/layout/IconLabelList"/>
    <dgm:cxn modelId="{1B025ADB-E67B-4991-A563-4D5F2E4DECC1}" type="presOf" srcId="{53418677-6EF5-43EF-A9A4-24B96EC23301}" destId="{244762B3-7254-4643-BEDF-76548505E5FC}" srcOrd="0" destOrd="0" presId="urn:microsoft.com/office/officeart/2018/2/layout/IconLabelList"/>
    <dgm:cxn modelId="{795C81DE-B9D2-4376-B683-B6B560D5C547}" srcId="{147ED6AF-DC20-4D5B-8256-B528F78A9721}" destId="{1214EBA9-55D6-419B-8291-D57EC3C3ED9A}" srcOrd="1" destOrd="0" parTransId="{A8ABDFDD-FA96-4FE3-90EB-6A6B876ED2C9}" sibTransId="{DDF6CDCC-3EE7-49CC-886E-A0D7F77589C7}"/>
    <dgm:cxn modelId="{89E64F68-03D8-4F3D-B27C-2B601DC3E8B1}" type="presParOf" srcId="{1D0DE8CF-C6E2-45F0-93BD-48F2FBDC56F5}" destId="{6DAEBF80-AB34-4B78-80CF-33577664DEFA}" srcOrd="0" destOrd="0" presId="urn:microsoft.com/office/officeart/2018/2/layout/IconLabelList"/>
    <dgm:cxn modelId="{ED2FBCE7-DC15-4977-94AB-A3405C76C9F6}" type="presParOf" srcId="{6DAEBF80-AB34-4B78-80CF-33577664DEFA}" destId="{AFACA96A-9B8B-4B6A-858E-A8AD63F4BAB7}" srcOrd="0" destOrd="0" presId="urn:microsoft.com/office/officeart/2018/2/layout/IconLabelList"/>
    <dgm:cxn modelId="{3A508507-7EBC-4505-96C9-6DC6FCDE9DD6}" type="presParOf" srcId="{6DAEBF80-AB34-4B78-80CF-33577664DEFA}" destId="{21F73702-1939-4C51-A058-DFAD56E5F372}" srcOrd="1" destOrd="0" presId="urn:microsoft.com/office/officeart/2018/2/layout/IconLabelList"/>
    <dgm:cxn modelId="{3741E367-55C5-4D26-9F1B-39ACF2C0B29D}" type="presParOf" srcId="{6DAEBF80-AB34-4B78-80CF-33577664DEFA}" destId="{244762B3-7254-4643-BEDF-76548505E5FC}" srcOrd="2" destOrd="0" presId="urn:microsoft.com/office/officeart/2018/2/layout/IconLabelList"/>
    <dgm:cxn modelId="{CE7B27C6-A4B4-4A92-BC87-3F6E24BA3332}" type="presParOf" srcId="{1D0DE8CF-C6E2-45F0-93BD-48F2FBDC56F5}" destId="{23BF9DC1-84AE-4F67-8BA3-1C3D33EDCB64}" srcOrd="1" destOrd="0" presId="urn:microsoft.com/office/officeart/2018/2/layout/IconLabelList"/>
    <dgm:cxn modelId="{EB7ADDE3-CFA5-4322-886C-B0440D6E707E}" type="presParOf" srcId="{1D0DE8CF-C6E2-45F0-93BD-48F2FBDC56F5}" destId="{F195E6AB-6A10-440A-B437-618E7486564D}" srcOrd="2" destOrd="0" presId="urn:microsoft.com/office/officeart/2018/2/layout/IconLabelList"/>
    <dgm:cxn modelId="{971AC05A-FD65-429D-9304-7DE781967FB0}" type="presParOf" srcId="{F195E6AB-6A10-440A-B437-618E7486564D}" destId="{58DF4E3B-78F2-4E46-BB44-1EDBB9AE8468}" srcOrd="0" destOrd="0" presId="urn:microsoft.com/office/officeart/2018/2/layout/IconLabelList"/>
    <dgm:cxn modelId="{3FF310A1-3334-4933-8EC5-807045470E68}" type="presParOf" srcId="{F195E6AB-6A10-440A-B437-618E7486564D}" destId="{0168E0C4-C8AC-465C-963C-973EDB57E36C}" srcOrd="1" destOrd="0" presId="urn:microsoft.com/office/officeart/2018/2/layout/IconLabelList"/>
    <dgm:cxn modelId="{DB1E762E-2147-4A6E-8980-7A34126F0E43}" type="presParOf" srcId="{F195E6AB-6A10-440A-B437-618E7486564D}" destId="{13D4DFAB-2274-4D93-85B7-EEA4EDBEB75A}" srcOrd="2" destOrd="0" presId="urn:microsoft.com/office/officeart/2018/2/layout/IconLabelList"/>
    <dgm:cxn modelId="{7A901D49-5721-42BE-8E50-06DCAF9B19D4}" type="presParOf" srcId="{1D0DE8CF-C6E2-45F0-93BD-48F2FBDC56F5}" destId="{B594522A-DFBC-452F-B605-453B104E317E}" srcOrd="3" destOrd="0" presId="urn:microsoft.com/office/officeart/2018/2/layout/IconLabelList"/>
    <dgm:cxn modelId="{4D31BAD3-CFCC-4E88-962E-C261B4B3367C}" type="presParOf" srcId="{1D0DE8CF-C6E2-45F0-93BD-48F2FBDC56F5}" destId="{B48106A0-9069-496A-A41A-AE35FFED887D}" srcOrd="4" destOrd="0" presId="urn:microsoft.com/office/officeart/2018/2/layout/IconLabelList"/>
    <dgm:cxn modelId="{3DF0C7A4-9E5F-4A20-89E5-B4285CF702BB}" type="presParOf" srcId="{B48106A0-9069-496A-A41A-AE35FFED887D}" destId="{AB3CD4F3-77C9-4032-87A4-30FC2FDDA41B}" srcOrd="0" destOrd="0" presId="urn:microsoft.com/office/officeart/2018/2/layout/IconLabelList"/>
    <dgm:cxn modelId="{B55E306C-4F4E-42AB-A4BF-56DD920D31BD}" type="presParOf" srcId="{B48106A0-9069-496A-A41A-AE35FFED887D}" destId="{BF827792-7EFC-4C7C-A749-5B7D1A29A085}" srcOrd="1" destOrd="0" presId="urn:microsoft.com/office/officeart/2018/2/layout/IconLabelList"/>
    <dgm:cxn modelId="{46863560-E69A-47B3-A351-F20A7E853E47}" type="presParOf" srcId="{B48106A0-9069-496A-A41A-AE35FFED887D}" destId="{DF0CE3FE-C225-4693-BC2B-60AC4F0E2934}" srcOrd="2" destOrd="0" presId="urn:microsoft.com/office/officeart/2018/2/layout/IconLabelList"/>
    <dgm:cxn modelId="{75596A7F-D709-491E-BB30-F6231C3ABC4E}" type="presParOf" srcId="{1D0DE8CF-C6E2-45F0-93BD-48F2FBDC56F5}" destId="{1FC21B24-5520-4480-AE00-59FA7BB53717}" srcOrd="5" destOrd="0" presId="urn:microsoft.com/office/officeart/2018/2/layout/IconLabelList"/>
    <dgm:cxn modelId="{84573E53-2F8C-4B1C-9522-EDE3BAF6D23E}" type="presParOf" srcId="{1D0DE8CF-C6E2-45F0-93BD-48F2FBDC56F5}" destId="{05789A59-699D-4AEA-A6D7-D3FA499917F3}" srcOrd="6" destOrd="0" presId="urn:microsoft.com/office/officeart/2018/2/layout/IconLabelList"/>
    <dgm:cxn modelId="{62CEFC52-7F6F-4642-AF9D-EA473EE4AC90}" type="presParOf" srcId="{05789A59-699D-4AEA-A6D7-D3FA499917F3}" destId="{15573342-C4AA-4358-8DF0-C0F0332F64AD}" srcOrd="0" destOrd="0" presId="urn:microsoft.com/office/officeart/2018/2/layout/IconLabelList"/>
    <dgm:cxn modelId="{05FB52EC-4659-44F6-BF55-1FA673C6829E}" type="presParOf" srcId="{05789A59-699D-4AEA-A6D7-D3FA499917F3}" destId="{C537B889-D154-44CA-8EC3-8A2B96A5D4CC}" srcOrd="1" destOrd="0" presId="urn:microsoft.com/office/officeart/2018/2/layout/IconLabelList"/>
    <dgm:cxn modelId="{C68F32DB-C750-4237-8655-30A7CCCDA767}" type="presParOf" srcId="{05789A59-699D-4AEA-A6D7-D3FA499917F3}" destId="{6E7236CD-1DD7-451F-BEB6-488EFFB1759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159A25A-64E8-4F54-991A-22C227658D6F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2C7ABCFF-3B86-480C-9BAF-2D241D9276D2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>
              <a:latin typeface="Lexend Deca" pitchFamily="2" charset="0"/>
            </a:rPr>
            <a:t>At the start</a:t>
          </a:r>
          <a:endParaRPr lang="en-US" dirty="0">
            <a:latin typeface="Lexend Deca" pitchFamily="2" charset="0"/>
          </a:endParaRPr>
        </a:p>
      </dgm:t>
    </dgm:pt>
    <dgm:pt modelId="{63F6FA7B-B01A-4878-80BB-946818E5D91E}" type="parTrans" cxnId="{9E580C1E-8AC3-4419-9942-AC5CC600A673}">
      <dgm:prSet/>
      <dgm:spPr/>
      <dgm:t>
        <a:bodyPr/>
        <a:lstStyle/>
        <a:p>
          <a:endParaRPr lang="en-US"/>
        </a:p>
      </dgm:t>
    </dgm:pt>
    <dgm:pt modelId="{4E7D0E29-A224-4100-8347-7D20737055E0}" type="sibTrans" cxnId="{9E580C1E-8AC3-4419-9942-AC5CC600A673}">
      <dgm:prSet/>
      <dgm:spPr/>
      <dgm:t>
        <a:bodyPr/>
        <a:lstStyle/>
        <a:p>
          <a:endParaRPr lang="en-US"/>
        </a:p>
      </dgm:t>
    </dgm:pt>
    <dgm:pt modelId="{356065E3-0EDC-46D3-B4BA-9A63810865E1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>
              <a:latin typeface="Lexend Deca" pitchFamily="2" charset="0"/>
            </a:rPr>
            <a:t>At the end</a:t>
          </a:r>
          <a:endParaRPr lang="en-US" dirty="0">
            <a:latin typeface="Lexend Deca" pitchFamily="2" charset="0"/>
          </a:endParaRPr>
        </a:p>
      </dgm:t>
    </dgm:pt>
    <dgm:pt modelId="{A0393905-549B-4D6F-8D84-598CA6208226}" type="parTrans" cxnId="{E3663413-2A56-4216-BA60-FDADD2749726}">
      <dgm:prSet/>
      <dgm:spPr/>
      <dgm:t>
        <a:bodyPr/>
        <a:lstStyle/>
        <a:p>
          <a:endParaRPr lang="en-US"/>
        </a:p>
      </dgm:t>
    </dgm:pt>
    <dgm:pt modelId="{C71DBCE5-028C-4C15-A4CF-98CF20F860EA}" type="sibTrans" cxnId="{E3663413-2A56-4216-BA60-FDADD2749726}">
      <dgm:prSet/>
      <dgm:spPr/>
      <dgm:t>
        <a:bodyPr/>
        <a:lstStyle/>
        <a:p>
          <a:endParaRPr lang="en-US"/>
        </a:p>
      </dgm:t>
    </dgm:pt>
    <dgm:pt modelId="{3ABF1651-C86E-4B91-B967-DA172C74D1B4}" type="pres">
      <dgm:prSet presAssocID="{C159A25A-64E8-4F54-991A-22C227658D6F}" presName="root" presStyleCnt="0">
        <dgm:presLayoutVars>
          <dgm:dir/>
          <dgm:resizeHandles val="exact"/>
        </dgm:presLayoutVars>
      </dgm:prSet>
      <dgm:spPr/>
    </dgm:pt>
    <dgm:pt modelId="{754D401F-DD22-406C-9E21-E3A61EBB4199}" type="pres">
      <dgm:prSet presAssocID="{2C7ABCFF-3B86-480C-9BAF-2D241D9276D2}" presName="compNode" presStyleCnt="0"/>
      <dgm:spPr/>
    </dgm:pt>
    <dgm:pt modelId="{2D4A9A63-DC4E-47D8-8364-2FB7E87F2134}" type="pres">
      <dgm:prSet presAssocID="{2C7ABCFF-3B86-480C-9BAF-2D241D9276D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lay"/>
        </a:ext>
      </dgm:extLst>
    </dgm:pt>
    <dgm:pt modelId="{448CD880-8534-4FDD-A79C-46C0E5210DF8}" type="pres">
      <dgm:prSet presAssocID="{2C7ABCFF-3B86-480C-9BAF-2D241D9276D2}" presName="spaceRect" presStyleCnt="0"/>
      <dgm:spPr/>
    </dgm:pt>
    <dgm:pt modelId="{E26EADC1-CA23-4625-B0A2-C5175CA355DF}" type="pres">
      <dgm:prSet presAssocID="{2C7ABCFF-3B86-480C-9BAF-2D241D9276D2}" presName="textRect" presStyleLbl="revTx" presStyleIdx="0" presStyleCnt="2">
        <dgm:presLayoutVars>
          <dgm:chMax val="1"/>
          <dgm:chPref val="1"/>
        </dgm:presLayoutVars>
      </dgm:prSet>
      <dgm:spPr/>
    </dgm:pt>
    <dgm:pt modelId="{C73D5BD7-8C7B-43FA-A55A-71EC68A588BE}" type="pres">
      <dgm:prSet presAssocID="{4E7D0E29-A224-4100-8347-7D20737055E0}" presName="sibTrans" presStyleCnt="0"/>
      <dgm:spPr/>
    </dgm:pt>
    <dgm:pt modelId="{58E681C0-9589-403F-8C42-DEBD53CDEFBE}" type="pres">
      <dgm:prSet presAssocID="{356065E3-0EDC-46D3-B4BA-9A63810865E1}" presName="compNode" presStyleCnt="0"/>
      <dgm:spPr/>
    </dgm:pt>
    <dgm:pt modelId="{A851322E-A6E9-4497-85F6-7C3BB6579FF5}" type="pres">
      <dgm:prSet presAssocID="{356065E3-0EDC-46D3-B4BA-9A63810865E1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miling Face with No Fill"/>
        </a:ext>
      </dgm:extLst>
    </dgm:pt>
    <dgm:pt modelId="{8B53854D-F405-4D1E-820E-7780833AD3AB}" type="pres">
      <dgm:prSet presAssocID="{356065E3-0EDC-46D3-B4BA-9A63810865E1}" presName="spaceRect" presStyleCnt="0"/>
      <dgm:spPr/>
    </dgm:pt>
    <dgm:pt modelId="{953FD754-0165-4DB8-8108-229DE80CA4D1}" type="pres">
      <dgm:prSet presAssocID="{356065E3-0EDC-46D3-B4BA-9A63810865E1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E3663413-2A56-4216-BA60-FDADD2749726}" srcId="{C159A25A-64E8-4F54-991A-22C227658D6F}" destId="{356065E3-0EDC-46D3-B4BA-9A63810865E1}" srcOrd="1" destOrd="0" parTransId="{A0393905-549B-4D6F-8D84-598CA6208226}" sibTransId="{C71DBCE5-028C-4C15-A4CF-98CF20F860EA}"/>
    <dgm:cxn modelId="{9E580C1E-8AC3-4419-9942-AC5CC600A673}" srcId="{C159A25A-64E8-4F54-991A-22C227658D6F}" destId="{2C7ABCFF-3B86-480C-9BAF-2D241D9276D2}" srcOrd="0" destOrd="0" parTransId="{63F6FA7B-B01A-4878-80BB-946818E5D91E}" sibTransId="{4E7D0E29-A224-4100-8347-7D20737055E0}"/>
    <dgm:cxn modelId="{FA614825-6EFA-4AB0-94ED-BA222C692F88}" type="presOf" srcId="{2C7ABCFF-3B86-480C-9BAF-2D241D9276D2}" destId="{E26EADC1-CA23-4625-B0A2-C5175CA355DF}" srcOrd="0" destOrd="0" presId="urn:microsoft.com/office/officeart/2018/2/layout/IconLabelList"/>
    <dgm:cxn modelId="{9735CB8F-6BA9-435D-98F0-00D2A8A84347}" type="presOf" srcId="{C159A25A-64E8-4F54-991A-22C227658D6F}" destId="{3ABF1651-C86E-4B91-B967-DA172C74D1B4}" srcOrd="0" destOrd="0" presId="urn:microsoft.com/office/officeart/2018/2/layout/IconLabelList"/>
    <dgm:cxn modelId="{74FC39ED-8E49-4B82-A544-41CD00B04A7A}" type="presOf" srcId="{356065E3-0EDC-46D3-B4BA-9A63810865E1}" destId="{953FD754-0165-4DB8-8108-229DE80CA4D1}" srcOrd="0" destOrd="0" presId="urn:microsoft.com/office/officeart/2018/2/layout/IconLabelList"/>
    <dgm:cxn modelId="{8AD7D98F-3571-40F4-9B12-67AE796E2B9F}" type="presParOf" srcId="{3ABF1651-C86E-4B91-B967-DA172C74D1B4}" destId="{754D401F-DD22-406C-9E21-E3A61EBB4199}" srcOrd="0" destOrd="0" presId="urn:microsoft.com/office/officeart/2018/2/layout/IconLabelList"/>
    <dgm:cxn modelId="{754936B5-CC80-4E66-8726-B5AE41B0EAC2}" type="presParOf" srcId="{754D401F-DD22-406C-9E21-E3A61EBB4199}" destId="{2D4A9A63-DC4E-47D8-8364-2FB7E87F2134}" srcOrd="0" destOrd="0" presId="urn:microsoft.com/office/officeart/2018/2/layout/IconLabelList"/>
    <dgm:cxn modelId="{CFBA1A29-728C-42A7-9E40-4F65CEE19091}" type="presParOf" srcId="{754D401F-DD22-406C-9E21-E3A61EBB4199}" destId="{448CD880-8534-4FDD-A79C-46C0E5210DF8}" srcOrd="1" destOrd="0" presId="urn:microsoft.com/office/officeart/2018/2/layout/IconLabelList"/>
    <dgm:cxn modelId="{E3AFE941-F7F0-4902-A3F9-954F077B548E}" type="presParOf" srcId="{754D401F-DD22-406C-9E21-E3A61EBB4199}" destId="{E26EADC1-CA23-4625-B0A2-C5175CA355DF}" srcOrd="2" destOrd="0" presId="urn:microsoft.com/office/officeart/2018/2/layout/IconLabelList"/>
    <dgm:cxn modelId="{BBB413CD-2377-45E1-9F38-76947DEBE2DF}" type="presParOf" srcId="{3ABF1651-C86E-4B91-B967-DA172C74D1B4}" destId="{C73D5BD7-8C7B-43FA-A55A-71EC68A588BE}" srcOrd="1" destOrd="0" presId="urn:microsoft.com/office/officeart/2018/2/layout/IconLabelList"/>
    <dgm:cxn modelId="{4ACDEED4-333F-4C9F-B4F8-0C29F367EFEC}" type="presParOf" srcId="{3ABF1651-C86E-4B91-B967-DA172C74D1B4}" destId="{58E681C0-9589-403F-8C42-DEBD53CDEFBE}" srcOrd="2" destOrd="0" presId="urn:microsoft.com/office/officeart/2018/2/layout/IconLabelList"/>
    <dgm:cxn modelId="{37E99AD2-264B-47B6-A6F0-CD8E60B55890}" type="presParOf" srcId="{58E681C0-9589-403F-8C42-DEBD53CDEFBE}" destId="{A851322E-A6E9-4497-85F6-7C3BB6579FF5}" srcOrd="0" destOrd="0" presId="urn:microsoft.com/office/officeart/2018/2/layout/IconLabelList"/>
    <dgm:cxn modelId="{F494D380-5A51-4290-B00D-55314A200815}" type="presParOf" srcId="{58E681C0-9589-403F-8C42-DEBD53CDEFBE}" destId="{8B53854D-F405-4D1E-820E-7780833AD3AB}" srcOrd="1" destOrd="0" presId="urn:microsoft.com/office/officeart/2018/2/layout/IconLabelList"/>
    <dgm:cxn modelId="{24F3E6D0-F9A0-4CBD-8628-4DCCAF84A61B}" type="presParOf" srcId="{58E681C0-9589-403F-8C42-DEBD53CDEFBE}" destId="{953FD754-0165-4DB8-8108-229DE80CA4D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87F93AD-CEA0-445C-A7EC-99842B3CFB7B}" type="doc">
      <dgm:prSet loTypeId="urn:microsoft.com/office/officeart/2005/8/layout/hierarchy3" loCatId="hierarchy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1D74947-AD86-4FEB-A28A-D57B7F962D01}">
      <dgm:prSet/>
      <dgm:spPr/>
      <dgm:t>
        <a:bodyPr/>
        <a:lstStyle/>
        <a:p>
          <a:r>
            <a:rPr lang="en-GB" dirty="0">
              <a:latin typeface="Lexend Deca" pitchFamily="2" charset="0"/>
            </a:rPr>
            <a:t>Franklin</a:t>
          </a:r>
          <a:endParaRPr lang="en-US" dirty="0">
            <a:latin typeface="Lexend Deca" pitchFamily="2" charset="0"/>
          </a:endParaRPr>
        </a:p>
      </dgm:t>
    </dgm:pt>
    <dgm:pt modelId="{F22708EA-C99A-4704-8F79-DF15CC0D1A31}" type="parTrans" cxnId="{4B846AC7-2C25-4E2C-AD6F-CC453F8F00D6}">
      <dgm:prSet/>
      <dgm:spPr/>
      <dgm:t>
        <a:bodyPr/>
        <a:lstStyle/>
        <a:p>
          <a:endParaRPr lang="en-US"/>
        </a:p>
      </dgm:t>
    </dgm:pt>
    <dgm:pt modelId="{43BAD748-3B9F-4A00-B9BB-2B6AA5A9F48C}" type="sibTrans" cxnId="{4B846AC7-2C25-4E2C-AD6F-CC453F8F00D6}">
      <dgm:prSet/>
      <dgm:spPr/>
      <dgm:t>
        <a:bodyPr/>
        <a:lstStyle/>
        <a:p>
          <a:endParaRPr lang="en-US"/>
        </a:p>
      </dgm:t>
    </dgm:pt>
    <dgm:pt modelId="{6C079E70-78E2-46FB-87D6-820B50999C67}">
      <dgm:prSet/>
      <dgm:spPr/>
      <dgm:t>
        <a:bodyPr/>
        <a:lstStyle/>
        <a:p>
          <a:r>
            <a:rPr lang="en-GB" dirty="0">
              <a:latin typeface="Lexend Deca" pitchFamily="2" charset="0"/>
            </a:rPr>
            <a:t>Eric</a:t>
          </a:r>
          <a:endParaRPr lang="en-US" dirty="0">
            <a:latin typeface="Lexend Deca" pitchFamily="2" charset="0"/>
          </a:endParaRPr>
        </a:p>
      </dgm:t>
    </dgm:pt>
    <dgm:pt modelId="{58905F51-212C-4326-8D89-1BB296EADDE5}" type="parTrans" cxnId="{D6F7B421-DB5C-402A-B2C4-D0973674A9A6}">
      <dgm:prSet/>
      <dgm:spPr/>
      <dgm:t>
        <a:bodyPr/>
        <a:lstStyle/>
        <a:p>
          <a:endParaRPr lang="en-US"/>
        </a:p>
      </dgm:t>
    </dgm:pt>
    <dgm:pt modelId="{79FAD433-526C-46F4-B7DD-072036595D6A}" type="sibTrans" cxnId="{D6F7B421-DB5C-402A-B2C4-D0973674A9A6}">
      <dgm:prSet/>
      <dgm:spPr/>
      <dgm:t>
        <a:bodyPr/>
        <a:lstStyle/>
        <a:p>
          <a:endParaRPr lang="en-US"/>
        </a:p>
      </dgm:t>
    </dgm:pt>
    <dgm:pt modelId="{2E4CBF8E-F410-4EC3-878B-33A74124851C}" type="pres">
      <dgm:prSet presAssocID="{187F93AD-CEA0-445C-A7EC-99842B3CFB7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D2C9C50-9CAA-4FBC-9991-3387168648BD}" type="pres">
      <dgm:prSet presAssocID="{81D74947-AD86-4FEB-A28A-D57B7F962D01}" presName="root" presStyleCnt="0"/>
      <dgm:spPr/>
    </dgm:pt>
    <dgm:pt modelId="{6C11BE0F-1977-4BB9-819B-27BC1307AFC9}" type="pres">
      <dgm:prSet presAssocID="{81D74947-AD86-4FEB-A28A-D57B7F962D01}" presName="rootComposite" presStyleCnt="0"/>
      <dgm:spPr/>
    </dgm:pt>
    <dgm:pt modelId="{B258C9BC-539E-4A2E-BF98-3454470EAA58}" type="pres">
      <dgm:prSet presAssocID="{81D74947-AD86-4FEB-A28A-D57B7F962D01}" presName="rootText" presStyleLbl="node1" presStyleIdx="0" presStyleCnt="2"/>
      <dgm:spPr/>
    </dgm:pt>
    <dgm:pt modelId="{90EC3435-A098-4811-AED0-513C513B88F5}" type="pres">
      <dgm:prSet presAssocID="{81D74947-AD86-4FEB-A28A-D57B7F962D01}" presName="rootConnector" presStyleLbl="node1" presStyleIdx="0" presStyleCnt="2"/>
      <dgm:spPr/>
    </dgm:pt>
    <dgm:pt modelId="{BC5BF6B8-535F-4A23-BD72-C94AC3E11666}" type="pres">
      <dgm:prSet presAssocID="{81D74947-AD86-4FEB-A28A-D57B7F962D01}" presName="childShape" presStyleCnt="0"/>
      <dgm:spPr/>
    </dgm:pt>
    <dgm:pt modelId="{C28F5BF9-F30C-404A-A26E-0A7EF9E70228}" type="pres">
      <dgm:prSet presAssocID="{6C079E70-78E2-46FB-87D6-820B50999C67}" presName="root" presStyleCnt="0"/>
      <dgm:spPr/>
    </dgm:pt>
    <dgm:pt modelId="{0365688C-73DC-4545-9253-60B657FF114F}" type="pres">
      <dgm:prSet presAssocID="{6C079E70-78E2-46FB-87D6-820B50999C67}" presName="rootComposite" presStyleCnt="0"/>
      <dgm:spPr/>
    </dgm:pt>
    <dgm:pt modelId="{51517019-199C-42D5-ADC9-D1AFCF727AFD}" type="pres">
      <dgm:prSet presAssocID="{6C079E70-78E2-46FB-87D6-820B50999C67}" presName="rootText" presStyleLbl="node1" presStyleIdx="1" presStyleCnt="2"/>
      <dgm:spPr/>
    </dgm:pt>
    <dgm:pt modelId="{A8158D52-24C0-4AC2-82CC-9970FD29E1BE}" type="pres">
      <dgm:prSet presAssocID="{6C079E70-78E2-46FB-87D6-820B50999C67}" presName="rootConnector" presStyleLbl="node1" presStyleIdx="1" presStyleCnt="2"/>
      <dgm:spPr/>
    </dgm:pt>
    <dgm:pt modelId="{79A7F385-6A70-448B-ABFE-8A34ED4715DF}" type="pres">
      <dgm:prSet presAssocID="{6C079E70-78E2-46FB-87D6-820B50999C67}" presName="childShape" presStyleCnt="0"/>
      <dgm:spPr/>
    </dgm:pt>
  </dgm:ptLst>
  <dgm:cxnLst>
    <dgm:cxn modelId="{D6F7B421-DB5C-402A-B2C4-D0973674A9A6}" srcId="{187F93AD-CEA0-445C-A7EC-99842B3CFB7B}" destId="{6C079E70-78E2-46FB-87D6-820B50999C67}" srcOrd="1" destOrd="0" parTransId="{58905F51-212C-4326-8D89-1BB296EADDE5}" sibTransId="{79FAD433-526C-46F4-B7DD-072036595D6A}"/>
    <dgm:cxn modelId="{D39C522B-B915-4A3B-88EB-64B8ED9BB869}" type="presOf" srcId="{81D74947-AD86-4FEB-A28A-D57B7F962D01}" destId="{90EC3435-A098-4811-AED0-513C513B88F5}" srcOrd="1" destOrd="0" presId="urn:microsoft.com/office/officeart/2005/8/layout/hierarchy3"/>
    <dgm:cxn modelId="{A269FB40-7679-41E8-978F-988D1298FDA6}" type="presOf" srcId="{6C079E70-78E2-46FB-87D6-820B50999C67}" destId="{51517019-199C-42D5-ADC9-D1AFCF727AFD}" srcOrd="0" destOrd="0" presId="urn:microsoft.com/office/officeart/2005/8/layout/hierarchy3"/>
    <dgm:cxn modelId="{87EF4F94-A177-4A54-B56E-0AA2D742AE23}" type="presOf" srcId="{81D74947-AD86-4FEB-A28A-D57B7F962D01}" destId="{B258C9BC-539E-4A2E-BF98-3454470EAA58}" srcOrd="0" destOrd="0" presId="urn:microsoft.com/office/officeart/2005/8/layout/hierarchy3"/>
    <dgm:cxn modelId="{6CDAF9C5-8C41-4C9F-B4D0-54D0D46B0A77}" type="presOf" srcId="{187F93AD-CEA0-445C-A7EC-99842B3CFB7B}" destId="{2E4CBF8E-F410-4EC3-878B-33A74124851C}" srcOrd="0" destOrd="0" presId="urn:microsoft.com/office/officeart/2005/8/layout/hierarchy3"/>
    <dgm:cxn modelId="{4B846AC7-2C25-4E2C-AD6F-CC453F8F00D6}" srcId="{187F93AD-CEA0-445C-A7EC-99842B3CFB7B}" destId="{81D74947-AD86-4FEB-A28A-D57B7F962D01}" srcOrd="0" destOrd="0" parTransId="{F22708EA-C99A-4704-8F79-DF15CC0D1A31}" sibTransId="{43BAD748-3B9F-4A00-B9BB-2B6AA5A9F48C}"/>
    <dgm:cxn modelId="{89C01CCE-C28B-482C-BBDF-28D544E9D0AF}" type="presOf" srcId="{6C079E70-78E2-46FB-87D6-820B50999C67}" destId="{A8158D52-24C0-4AC2-82CC-9970FD29E1BE}" srcOrd="1" destOrd="0" presId="urn:microsoft.com/office/officeart/2005/8/layout/hierarchy3"/>
    <dgm:cxn modelId="{9612F8B8-A063-4545-A030-A9918BE24EFC}" type="presParOf" srcId="{2E4CBF8E-F410-4EC3-878B-33A74124851C}" destId="{5D2C9C50-9CAA-4FBC-9991-3387168648BD}" srcOrd="0" destOrd="0" presId="urn:microsoft.com/office/officeart/2005/8/layout/hierarchy3"/>
    <dgm:cxn modelId="{17199435-8CAF-4A11-8548-C5CC14AAF5B2}" type="presParOf" srcId="{5D2C9C50-9CAA-4FBC-9991-3387168648BD}" destId="{6C11BE0F-1977-4BB9-819B-27BC1307AFC9}" srcOrd="0" destOrd="0" presId="urn:microsoft.com/office/officeart/2005/8/layout/hierarchy3"/>
    <dgm:cxn modelId="{4619612D-7C20-4F6B-9788-FD060A71979E}" type="presParOf" srcId="{6C11BE0F-1977-4BB9-819B-27BC1307AFC9}" destId="{B258C9BC-539E-4A2E-BF98-3454470EAA58}" srcOrd="0" destOrd="0" presId="urn:microsoft.com/office/officeart/2005/8/layout/hierarchy3"/>
    <dgm:cxn modelId="{0517DEE3-2F0E-4DFC-B601-369C8087163E}" type="presParOf" srcId="{6C11BE0F-1977-4BB9-819B-27BC1307AFC9}" destId="{90EC3435-A098-4811-AED0-513C513B88F5}" srcOrd="1" destOrd="0" presId="urn:microsoft.com/office/officeart/2005/8/layout/hierarchy3"/>
    <dgm:cxn modelId="{62E4C8CB-0015-4292-8E79-0E9DF7AA5EFA}" type="presParOf" srcId="{5D2C9C50-9CAA-4FBC-9991-3387168648BD}" destId="{BC5BF6B8-535F-4A23-BD72-C94AC3E11666}" srcOrd="1" destOrd="0" presId="urn:microsoft.com/office/officeart/2005/8/layout/hierarchy3"/>
    <dgm:cxn modelId="{092F10E4-65EB-4507-8D4E-429CA7D41F0C}" type="presParOf" srcId="{2E4CBF8E-F410-4EC3-878B-33A74124851C}" destId="{C28F5BF9-F30C-404A-A26E-0A7EF9E70228}" srcOrd="1" destOrd="0" presId="urn:microsoft.com/office/officeart/2005/8/layout/hierarchy3"/>
    <dgm:cxn modelId="{0303FDD4-DE73-4457-8486-EB991C144962}" type="presParOf" srcId="{C28F5BF9-F30C-404A-A26E-0A7EF9E70228}" destId="{0365688C-73DC-4545-9253-60B657FF114F}" srcOrd="0" destOrd="0" presId="urn:microsoft.com/office/officeart/2005/8/layout/hierarchy3"/>
    <dgm:cxn modelId="{282954DF-DADD-413B-A213-5E214F967745}" type="presParOf" srcId="{0365688C-73DC-4545-9253-60B657FF114F}" destId="{51517019-199C-42D5-ADC9-D1AFCF727AFD}" srcOrd="0" destOrd="0" presId="urn:microsoft.com/office/officeart/2005/8/layout/hierarchy3"/>
    <dgm:cxn modelId="{A2038AA2-F41C-4BF2-9758-17B79ECDE82C}" type="presParOf" srcId="{0365688C-73DC-4545-9253-60B657FF114F}" destId="{A8158D52-24C0-4AC2-82CC-9970FD29E1BE}" srcOrd="1" destOrd="0" presId="urn:microsoft.com/office/officeart/2005/8/layout/hierarchy3"/>
    <dgm:cxn modelId="{30023EE1-631F-465F-857C-42DBEF750799}" type="presParOf" srcId="{C28F5BF9-F30C-404A-A26E-0A7EF9E70228}" destId="{79A7F385-6A70-448B-ABFE-8A34ED4715DF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E412AAC-5D78-486F-906C-626DE4EF3418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6C086B4-BC8D-4261-92C7-B6FABCA8040A}">
      <dgm:prSet/>
      <dgm:spPr/>
      <dgm:t>
        <a:bodyPr/>
        <a:lstStyle/>
        <a:p>
          <a:r>
            <a:rPr lang="en-GB" dirty="0">
              <a:latin typeface="Lexend Deca" pitchFamily="2" charset="0"/>
            </a:rPr>
            <a:t>MEDIATION</a:t>
          </a:r>
          <a:endParaRPr lang="en-US" dirty="0">
            <a:latin typeface="Lexend Deca" pitchFamily="2" charset="0"/>
          </a:endParaRPr>
        </a:p>
      </dgm:t>
    </dgm:pt>
    <dgm:pt modelId="{C98168A5-70FF-458D-A643-72547C694F86}" type="parTrans" cxnId="{51A504F3-A364-46BE-9C72-EE943F8B8C19}">
      <dgm:prSet/>
      <dgm:spPr/>
      <dgm:t>
        <a:bodyPr/>
        <a:lstStyle/>
        <a:p>
          <a:endParaRPr lang="en-US"/>
        </a:p>
      </dgm:t>
    </dgm:pt>
    <dgm:pt modelId="{D071F60F-8B10-4386-A1A6-21FC353EC2C8}" type="sibTrans" cxnId="{51A504F3-A364-46BE-9C72-EE943F8B8C19}">
      <dgm:prSet/>
      <dgm:spPr/>
      <dgm:t>
        <a:bodyPr/>
        <a:lstStyle/>
        <a:p>
          <a:endParaRPr lang="en-US"/>
        </a:p>
      </dgm:t>
    </dgm:pt>
    <dgm:pt modelId="{91512658-89B6-426A-8ADC-999FBDFFD4DB}">
      <dgm:prSet/>
      <dgm:spPr/>
      <dgm:t>
        <a:bodyPr/>
        <a:lstStyle/>
        <a:p>
          <a:r>
            <a:rPr lang="en-GB" dirty="0">
              <a:latin typeface="Lexend Deca" pitchFamily="2" charset="0"/>
            </a:rPr>
            <a:t>STRUGGLE</a:t>
          </a:r>
          <a:endParaRPr lang="en-US" dirty="0">
            <a:latin typeface="Lexend Deca" pitchFamily="2" charset="0"/>
          </a:endParaRPr>
        </a:p>
      </dgm:t>
    </dgm:pt>
    <dgm:pt modelId="{67318113-ECEC-44D9-88F2-C70117B569F4}" type="parTrans" cxnId="{629C77D8-F019-42C9-B601-9B33E20C2D99}">
      <dgm:prSet/>
      <dgm:spPr/>
      <dgm:t>
        <a:bodyPr/>
        <a:lstStyle/>
        <a:p>
          <a:endParaRPr lang="en-US"/>
        </a:p>
      </dgm:t>
    </dgm:pt>
    <dgm:pt modelId="{B70B55C2-1ED9-4670-893E-6A0DFB2BB5C6}" type="sibTrans" cxnId="{629C77D8-F019-42C9-B601-9B33E20C2D99}">
      <dgm:prSet/>
      <dgm:spPr/>
      <dgm:t>
        <a:bodyPr/>
        <a:lstStyle/>
        <a:p>
          <a:endParaRPr lang="en-US"/>
        </a:p>
      </dgm:t>
    </dgm:pt>
    <dgm:pt modelId="{AF3B1476-05F3-40FB-9310-31FB3ABA57D5}">
      <dgm:prSet/>
      <dgm:spPr/>
      <dgm:t>
        <a:bodyPr/>
        <a:lstStyle/>
        <a:p>
          <a:r>
            <a:rPr lang="en-GB" dirty="0">
              <a:latin typeface="Lexend Deca" pitchFamily="2" charset="0"/>
            </a:rPr>
            <a:t>UNRECOGNISED ARRIVAL</a:t>
          </a:r>
          <a:endParaRPr lang="en-US" dirty="0">
            <a:latin typeface="Lexend Deca" pitchFamily="2" charset="0"/>
          </a:endParaRPr>
        </a:p>
      </dgm:t>
    </dgm:pt>
    <dgm:pt modelId="{F8F0EDC2-9CA2-4F37-9D18-C24568F6A145}" type="parTrans" cxnId="{B8C52F37-C3FA-4220-91D3-62C9419633D1}">
      <dgm:prSet/>
      <dgm:spPr/>
      <dgm:t>
        <a:bodyPr/>
        <a:lstStyle/>
        <a:p>
          <a:endParaRPr lang="en-US"/>
        </a:p>
      </dgm:t>
    </dgm:pt>
    <dgm:pt modelId="{12F52150-5C6A-4BD1-A1ED-E59B205EB483}" type="sibTrans" cxnId="{B8C52F37-C3FA-4220-91D3-62C9419633D1}">
      <dgm:prSet/>
      <dgm:spPr/>
      <dgm:t>
        <a:bodyPr/>
        <a:lstStyle/>
        <a:p>
          <a:endParaRPr lang="en-US"/>
        </a:p>
      </dgm:t>
    </dgm:pt>
    <dgm:pt modelId="{84A8097E-A66F-4323-9427-8635FA08A42B}">
      <dgm:prSet/>
      <dgm:spPr/>
      <dgm:t>
        <a:bodyPr/>
        <a:lstStyle/>
        <a:p>
          <a:r>
            <a:rPr lang="en-GB" dirty="0">
              <a:latin typeface="Lexend Deca" pitchFamily="2" charset="0"/>
            </a:rPr>
            <a:t>TRANSFIGURATION</a:t>
          </a:r>
          <a:endParaRPr lang="en-US" dirty="0">
            <a:latin typeface="Lexend Deca" pitchFamily="2" charset="0"/>
          </a:endParaRPr>
        </a:p>
      </dgm:t>
    </dgm:pt>
    <dgm:pt modelId="{416FC1B6-7D5E-4256-B41C-2016F0150320}" type="parTrans" cxnId="{2B4719DA-93B6-4776-BF27-19D91CF05B64}">
      <dgm:prSet/>
      <dgm:spPr/>
      <dgm:t>
        <a:bodyPr/>
        <a:lstStyle/>
        <a:p>
          <a:endParaRPr lang="en-US"/>
        </a:p>
      </dgm:t>
    </dgm:pt>
    <dgm:pt modelId="{D8A74181-CA13-4F18-B221-BCE457A5A83F}" type="sibTrans" cxnId="{2B4719DA-93B6-4776-BF27-19D91CF05B64}">
      <dgm:prSet/>
      <dgm:spPr/>
      <dgm:t>
        <a:bodyPr/>
        <a:lstStyle/>
        <a:p>
          <a:endParaRPr lang="en-US"/>
        </a:p>
      </dgm:t>
    </dgm:pt>
    <dgm:pt modelId="{5CB691E8-094E-4DD1-BA0F-D055884BC939}">
      <dgm:prSet/>
      <dgm:spPr/>
      <dgm:t>
        <a:bodyPr/>
        <a:lstStyle/>
        <a:p>
          <a:r>
            <a:rPr lang="en-GB" i="1" dirty="0">
              <a:latin typeface="Lexend Deca" pitchFamily="2" charset="0"/>
            </a:rPr>
            <a:t>Vladimir Propp</a:t>
          </a:r>
          <a:endParaRPr lang="en-US" i="1" dirty="0">
            <a:latin typeface="Lexend Deca" pitchFamily="2" charset="0"/>
          </a:endParaRPr>
        </a:p>
      </dgm:t>
    </dgm:pt>
    <dgm:pt modelId="{961F332B-7052-4B35-9CAB-0F4A66DD95E5}" type="parTrans" cxnId="{6E16F0B4-00E7-446B-80E3-8C3CFF5F1A56}">
      <dgm:prSet/>
      <dgm:spPr/>
      <dgm:t>
        <a:bodyPr/>
        <a:lstStyle/>
        <a:p>
          <a:endParaRPr lang="en-US"/>
        </a:p>
      </dgm:t>
    </dgm:pt>
    <dgm:pt modelId="{423E0F28-B407-4027-88CD-7C64A154B937}" type="sibTrans" cxnId="{6E16F0B4-00E7-446B-80E3-8C3CFF5F1A56}">
      <dgm:prSet/>
      <dgm:spPr/>
      <dgm:t>
        <a:bodyPr/>
        <a:lstStyle/>
        <a:p>
          <a:endParaRPr lang="en-US"/>
        </a:p>
      </dgm:t>
    </dgm:pt>
    <dgm:pt modelId="{5F0980A8-D5D1-4565-94D1-B24641003F53}" type="pres">
      <dgm:prSet presAssocID="{EE412AAC-5D78-486F-906C-626DE4EF3418}" presName="linear" presStyleCnt="0">
        <dgm:presLayoutVars>
          <dgm:animLvl val="lvl"/>
          <dgm:resizeHandles val="exact"/>
        </dgm:presLayoutVars>
      </dgm:prSet>
      <dgm:spPr/>
    </dgm:pt>
    <dgm:pt modelId="{8FE49A7C-0C02-48B9-B9A1-8811D9140EDD}" type="pres">
      <dgm:prSet presAssocID="{16C086B4-BC8D-4261-92C7-B6FABCA8040A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84CCDE3-D5F6-4422-8874-7BEC33754962}" type="pres">
      <dgm:prSet presAssocID="{D071F60F-8B10-4386-A1A6-21FC353EC2C8}" presName="spacer" presStyleCnt="0"/>
      <dgm:spPr/>
    </dgm:pt>
    <dgm:pt modelId="{075514AC-DA2A-4E05-BCB1-B2D0DEEF5E0A}" type="pres">
      <dgm:prSet presAssocID="{91512658-89B6-426A-8ADC-999FBDFFD4D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300A8F64-9312-4FEF-AFC6-12F6C81C66C6}" type="pres">
      <dgm:prSet presAssocID="{B70B55C2-1ED9-4670-893E-6A0DFB2BB5C6}" presName="spacer" presStyleCnt="0"/>
      <dgm:spPr/>
    </dgm:pt>
    <dgm:pt modelId="{DC0E38C5-06A0-4966-9588-8A216DD33326}" type="pres">
      <dgm:prSet presAssocID="{AF3B1476-05F3-40FB-9310-31FB3ABA57D5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0E7361E-995D-4559-9DB4-21129C70D738}" type="pres">
      <dgm:prSet presAssocID="{12F52150-5C6A-4BD1-A1ED-E59B205EB483}" presName="spacer" presStyleCnt="0"/>
      <dgm:spPr/>
    </dgm:pt>
    <dgm:pt modelId="{368822BD-C241-4609-93E8-7639CA6A179D}" type="pres">
      <dgm:prSet presAssocID="{84A8097E-A66F-4323-9427-8635FA08A42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0A0BA95-BE4A-493D-9AAE-3A7736642CCD}" type="pres">
      <dgm:prSet presAssocID="{D8A74181-CA13-4F18-B221-BCE457A5A83F}" presName="spacer" presStyleCnt="0"/>
      <dgm:spPr/>
    </dgm:pt>
    <dgm:pt modelId="{38F954CC-AC88-42FC-B7B4-47A409867BC8}" type="pres">
      <dgm:prSet presAssocID="{5CB691E8-094E-4DD1-BA0F-D055884BC939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03F05029-1CC2-4D24-8DC8-7A5CBE0292AB}" type="presOf" srcId="{AF3B1476-05F3-40FB-9310-31FB3ABA57D5}" destId="{DC0E38C5-06A0-4966-9588-8A216DD33326}" srcOrd="0" destOrd="0" presId="urn:microsoft.com/office/officeart/2005/8/layout/vList2"/>
    <dgm:cxn modelId="{B8C52F37-C3FA-4220-91D3-62C9419633D1}" srcId="{EE412AAC-5D78-486F-906C-626DE4EF3418}" destId="{AF3B1476-05F3-40FB-9310-31FB3ABA57D5}" srcOrd="2" destOrd="0" parTransId="{F8F0EDC2-9CA2-4F37-9D18-C24568F6A145}" sibTransId="{12F52150-5C6A-4BD1-A1ED-E59B205EB483}"/>
    <dgm:cxn modelId="{54FF743A-33BD-476E-A9B8-249F76734C3E}" type="presOf" srcId="{91512658-89B6-426A-8ADC-999FBDFFD4DB}" destId="{075514AC-DA2A-4E05-BCB1-B2D0DEEF5E0A}" srcOrd="0" destOrd="0" presId="urn:microsoft.com/office/officeart/2005/8/layout/vList2"/>
    <dgm:cxn modelId="{B295EF75-1272-4FB0-AEC6-51C0072700A7}" type="presOf" srcId="{EE412AAC-5D78-486F-906C-626DE4EF3418}" destId="{5F0980A8-D5D1-4565-94D1-B24641003F53}" srcOrd="0" destOrd="0" presId="urn:microsoft.com/office/officeart/2005/8/layout/vList2"/>
    <dgm:cxn modelId="{45003579-1F04-46E7-BFA8-D9F3619616B2}" type="presOf" srcId="{84A8097E-A66F-4323-9427-8635FA08A42B}" destId="{368822BD-C241-4609-93E8-7639CA6A179D}" srcOrd="0" destOrd="0" presId="urn:microsoft.com/office/officeart/2005/8/layout/vList2"/>
    <dgm:cxn modelId="{96382B80-C677-40FC-B9DB-24F119D18B43}" type="presOf" srcId="{5CB691E8-094E-4DD1-BA0F-D055884BC939}" destId="{38F954CC-AC88-42FC-B7B4-47A409867BC8}" srcOrd="0" destOrd="0" presId="urn:microsoft.com/office/officeart/2005/8/layout/vList2"/>
    <dgm:cxn modelId="{B48F5EA1-4951-4E17-B6F8-F5C1E39D8F41}" type="presOf" srcId="{16C086B4-BC8D-4261-92C7-B6FABCA8040A}" destId="{8FE49A7C-0C02-48B9-B9A1-8811D9140EDD}" srcOrd="0" destOrd="0" presId="urn:microsoft.com/office/officeart/2005/8/layout/vList2"/>
    <dgm:cxn modelId="{6E16F0B4-00E7-446B-80E3-8C3CFF5F1A56}" srcId="{EE412AAC-5D78-486F-906C-626DE4EF3418}" destId="{5CB691E8-094E-4DD1-BA0F-D055884BC939}" srcOrd="4" destOrd="0" parTransId="{961F332B-7052-4B35-9CAB-0F4A66DD95E5}" sibTransId="{423E0F28-B407-4027-88CD-7C64A154B937}"/>
    <dgm:cxn modelId="{629C77D8-F019-42C9-B601-9B33E20C2D99}" srcId="{EE412AAC-5D78-486F-906C-626DE4EF3418}" destId="{91512658-89B6-426A-8ADC-999FBDFFD4DB}" srcOrd="1" destOrd="0" parTransId="{67318113-ECEC-44D9-88F2-C70117B569F4}" sibTransId="{B70B55C2-1ED9-4670-893E-6A0DFB2BB5C6}"/>
    <dgm:cxn modelId="{2B4719DA-93B6-4776-BF27-19D91CF05B64}" srcId="{EE412AAC-5D78-486F-906C-626DE4EF3418}" destId="{84A8097E-A66F-4323-9427-8635FA08A42B}" srcOrd="3" destOrd="0" parTransId="{416FC1B6-7D5E-4256-B41C-2016F0150320}" sibTransId="{D8A74181-CA13-4F18-B221-BCE457A5A83F}"/>
    <dgm:cxn modelId="{51A504F3-A364-46BE-9C72-EE943F8B8C19}" srcId="{EE412AAC-5D78-486F-906C-626DE4EF3418}" destId="{16C086B4-BC8D-4261-92C7-B6FABCA8040A}" srcOrd="0" destOrd="0" parTransId="{C98168A5-70FF-458D-A643-72547C694F86}" sibTransId="{D071F60F-8B10-4386-A1A6-21FC353EC2C8}"/>
    <dgm:cxn modelId="{F0C8195F-F9C5-4B2C-BD6F-6D9C431AE3D7}" type="presParOf" srcId="{5F0980A8-D5D1-4565-94D1-B24641003F53}" destId="{8FE49A7C-0C02-48B9-B9A1-8811D9140EDD}" srcOrd="0" destOrd="0" presId="urn:microsoft.com/office/officeart/2005/8/layout/vList2"/>
    <dgm:cxn modelId="{1341D7FA-6514-47D7-877C-C7A38B4BD777}" type="presParOf" srcId="{5F0980A8-D5D1-4565-94D1-B24641003F53}" destId="{084CCDE3-D5F6-4422-8874-7BEC33754962}" srcOrd="1" destOrd="0" presId="urn:microsoft.com/office/officeart/2005/8/layout/vList2"/>
    <dgm:cxn modelId="{A8B3234E-0F7A-43F0-A360-7F70E1FD9E13}" type="presParOf" srcId="{5F0980A8-D5D1-4565-94D1-B24641003F53}" destId="{075514AC-DA2A-4E05-BCB1-B2D0DEEF5E0A}" srcOrd="2" destOrd="0" presId="urn:microsoft.com/office/officeart/2005/8/layout/vList2"/>
    <dgm:cxn modelId="{6C84F071-1C99-4306-8D81-9C810BACAA42}" type="presParOf" srcId="{5F0980A8-D5D1-4565-94D1-B24641003F53}" destId="{300A8F64-9312-4FEF-AFC6-12F6C81C66C6}" srcOrd="3" destOrd="0" presId="urn:microsoft.com/office/officeart/2005/8/layout/vList2"/>
    <dgm:cxn modelId="{37A2DC1C-652C-430B-A59A-EE8E5CF3518F}" type="presParOf" srcId="{5F0980A8-D5D1-4565-94D1-B24641003F53}" destId="{DC0E38C5-06A0-4966-9588-8A216DD33326}" srcOrd="4" destOrd="0" presId="urn:microsoft.com/office/officeart/2005/8/layout/vList2"/>
    <dgm:cxn modelId="{12AB80B3-C4B8-45AD-8187-33D23DBE120F}" type="presParOf" srcId="{5F0980A8-D5D1-4565-94D1-B24641003F53}" destId="{70E7361E-995D-4559-9DB4-21129C70D738}" srcOrd="5" destOrd="0" presId="urn:microsoft.com/office/officeart/2005/8/layout/vList2"/>
    <dgm:cxn modelId="{ABFF02A8-48C0-4229-881B-C02714E3142B}" type="presParOf" srcId="{5F0980A8-D5D1-4565-94D1-B24641003F53}" destId="{368822BD-C241-4609-93E8-7639CA6A179D}" srcOrd="6" destOrd="0" presId="urn:microsoft.com/office/officeart/2005/8/layout/vList2"/>
    <dgm:cxn modelId="{9803A568-2139-41B6-863A-9AAA42843D9A}" type="presParOf" srcId="{5F0980A8-D5D1-4565-94D1-B24641003F53}" destId="{D0A0BA95-BE4A-493D-9AAE-3A7736642CCD}" srcOrd="7" destOrd="0" presId="urn:microsoft.com/office/officeart/2005/8/layout/vList2"/>
    <dgm:cxn modelId="{99A589A4-BA9C-47C8-BC72-436BCF30BE54}" type="presParOf" srcId="{5F0980A8-D5D1-4565-94D1-B24641003F53}" destId="{38F954CC-AC88-42FC-B7B4-47A409867BC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0E6E845-C127-41DD-B380-7E7BCA93FEA1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DE0718A-BC64-4ACC-A771-D7E449E1B510}">
      <dgm:prSet/>
      <dgm:spPr/>
      <dgm:t>
        <a:bodyPr/>
        <a:lstStyle/>
        <a:p>
          <a:r>
            <a:rPr lang="en-GB" dirty="0"/>
            <a:t>The sandwich</a:t>
          </a:r>
          <a:endParaRPr lang="en-US" dirty="0"/>
        </a:p>
      </dgm:t>
    </dgm:pt>
    <dgm:pt modelId="{E39E4C60-C9C6-45C0-91A6-E941019239D3}" type="parTrans" cxnId="{BAFABE5D-F4BD-4D28-B258-E3C4D9A23566}">
      <dgm:prSet/>
      <dgm:spPr/>
      <dgm:t>
        <a:bodyPr/>
        <a:lstStyle/>
        <a:p>
          <a:endParaRPr lang="en-US"/>
        </a:p>
      </dgm:t>
    </dgm:pt>
    <dgm:pt modelId="{FAF1C2AC-0B25-4AF7-BF29-6EB83ABE6273}" type="sibTrans" cxnId="{BAFABE5D-F4BD-4D28-B258-E3C4D9A23566}">
      <dgm:prSet/>
      <dgm:spPr/>
      <dgm:t>
        <a:bodyPr/>
        <a:lstStyle/>
        <a:p>
          <a:endParaRPr lang="en-US"/>
        </a:p>
      </dgm:t>
    </dgm:pt>
    <dgm:pt modelId="{9E94F4F5-CE43-446C-BD0A-B8E90D92B168}">
      <dgm:prSet/>
      <dgm:spPr/>
      <dgm:t>
        <a:bodyPr/>
        <a:lstStyle/>
        <a:p>
          <a:r>
            <a:rPr lang="en-GB" dirty="0">
              <a:latin typeface="Lexend Deca" pitchFamily="2" charset="0"/>
            </a:rPr>
            <a:t>The debt</a:t>
          </a:r>
          <a:endParaRPr lang="en-US" dirty="0">
            <a:latin typeface="Lexend Deca" pitchFamily="2" charset="0"/>
          </a:endParaRPr>
        </a:p>
      </dgm:t>
    </dgm:pt>
    <dgm:pt modelId="{E8D129E0-FDA4-4AE3-8111-2EC53CA1CE10}" type="parTrans" cxnId="{D4BE8BAC-C8D5-4DBB-BB2D-0C86FB1414F8}">
      <dgm:prSet/>
      <dgm:spPr/>
      <dgm:t>
        <a:bodyPr/>
        <a:lstStyle/>
        <a:p>
          <a:endParaRPr lang="en-US"/>
        </a:p>
      </dgm:t>
    </dgm:pt>
    <dgm:pt modelId="{482986AD-A7AD-47BF-B107-19B526E69E30}" type="sibTrans" cxnId="{D4BE8BAC-C8D5-4DBB-BB2D-0C86FB1414F8}">
      <dgm:prSet/>
      <dgm:spPr/>
      <dgm:t>
        <a:bodyPr/>
        <a:lstStyle/>
        <a:p>
          <a:endParaRPr lang="en-US"/>
        </a:p>
      </dgm:t>
    </dgm:pt>
    <dgm:pt modelId="{8D40F75D-4F53-464C-8434-F6F37C6EEB4D}">
      <dgm:prSet/>
      <dgm:spPr/>
      <dgm:t>
        <a:bodyPr/>
        <a:lstStyle/>
        <a:p>
          <a:r>
            <a:rPr lang="en-GB" dirty="0">
              <a:latin typeface="Lexend Deca" pitchFamily="2" charset="0"/>
            </a:rPr>
            <a:t>Materialism</a:t>
          </a:r>
          <a:endParaRPr lang="en-US" dirty="0">
            <a:latin typeface="Lexend Deca" pitchFamily="2" charset="0"/>
          </a:endParaRPr>
        </a:p>
      </dgm:t>
    </dgm:pt>
    <dgm:pt modelId="{DA599A4E-A69C-4F8A-AEE1-7AD6AFEFD15B}" type="parTrans" cxnId="{BE36B96D-8857-45ED-8B49-D65129CE29E3}">
      <dgm:prSet/>
      <dgm:spPr/>
      <dgm:t>
        <a:bodyPr/>
        <a:lstStyle/>
        <a:p>
          <a:endParaRPr lang="en-US"/>
        </a:p>
      </dgm:t>
    </dgm:pt>
    <dgm:pt modelId="{657FB715-BAA7-47ED-89C9-FA64D5463C4D}" type="sibTrans" cxnId="{BE36B96D-8857-45ED-8B49-D65129CE29E3}">
      <dgm:prSet/>
      <dgm:spPr/>
      <dgm:t>
        <a:bodyPr/>
        <a:lstStyle/>
        <a:p>
          <a:endParaRPr lang="en-US"/>
        </a:p>
      </dgm:t>
    </dgm:pt>
    <dgm:pt modelId="{D1B26904-6B81-4659-9C1B-4F82DD97CC37}">
      <dgm:prSet/>
      <dgm:spPr/>
      <dgm:t>
        <a:bodyPr/>
        <a:lstStyle/>
        <a:p>
          <a:r>
            <a:rPr lang="en-GB" dirty="0">
              <a:latin typeface="Lexend Deca" pitchFamily="2" charset="0"/>
            </a:rPr>
            <a:t>Juxtapositions</a:t>
          </a:r>
          <a:endParaRPr lang="en-US" dirty="0">
            <a:latin typeface="Lexend Deca" pitchFamily="2" charset="0"/>
          </a:endParaRPr>
        </a:p>
      </dgm:t>
    </dgm:pt>
    <dgm:pt modelId="{7C093742-0A43-416A-B1AD-A8E37CAB8316}" type="parTrans" cxnId="{F180B7A3-E59B-460A-B94E-E0A75C42CE20}">
      <dgm:prSet/>
      <dgm:spPr/>
      <dgm:t>
        <a:bodyPr/>
        <a:lstStyle/>
        <a:p>
          <a:endParaRPr lang="en-US"/>
        </a:p>
      </dgm:t>
    </dgm:pt>
    <dgm:pt modelId="{A78631E5-ECFF-4DC5-8445-E052B85C965B}" type="sibTrans" cxnId="{F180B7A3-E59B-460A-B94E-E0A75C42CE20}">
      <dgm:prSet/>
      <dgm:spPr/>
      <dgm:t>
        <a:bodyPr/>
        <a:lstStyle/>
        <a:p>
          <a:endParaRPr lang="en-US"/>
        </a:p>
      </dgm:t>
    </dgm:pt>
    <dgm:pt modelId="{EE07FAAA-B8F7-492A-927F-73C57E35B7EB}">
      <dgm:prSet/>
      <dgm:spPr/>
      <dgm:t>
        <a:bodyPr/>
        <a:lstStyle/>
        <a:p>
          <a:r>
            <a:rPr lang="en-GB" dirty="0">
              <a:latin typeface="Lexend Deca" pitchFamily="2" charset="0"/>
            </a:rPr>
            <a:t>How innocent is innocent?</a:t>
          </a:r>
          <a:endParaRPr lang="en-US" dirty="0">
            <a:latin typeface="Lexend Deca" pitchFamily="2" charset="0"/>
          </a:endParaRPr>
        </a:p>
      </dgm:t>
    </dgm:pt>
    <dgm:pt modelId="{6BB1A1A4-88C6-403D-A138-16915A7B62A2}" type="parTrans" cxnId="{0FC9307D-648A-4743-B584-F00EED449E0D}">
      <dgm:prSet/>
      <dgm:spPr/>
      <dgm:t>
        <a:bodyPr/>
        <a:lstStyle/>
        <a:p>
          <a:endParaRPr lang="en-US"/>
        </a:p>
      </dgm:t>
    </dgm:pt>
    <dgm:pt modelId="{984732D4-92E5-48EC-8E7C-54A003CE4DBC}" type="sibTrans" cxnId="{0FC9307D-648A-4743-B584-F00EED449E0D}">
      <dgm:prSet/>
      <dgm:spPr/>
      <dgm:t>
        <a:bodyPr/>
        <a:lstStyle/>
        <a:p>
          <a:endParaRPr lang="en-US"/>
        </a:p>
      </dgm:t>
    </dgm:pt>
    <dgm:pt modelId="{93BA1AA3-FAD7-4F71-9C8F-D35428EE9A64}" type="pres">
      <dgm:prSet presAssocID="{80E6E845-C127-41DD-B380-7E7BCA93FEA1}" presName="vert0" presStyleCnt="0">
        <dgm:presLayoutVars>
          <dgm:dir/>
          <dgm:animOne val="branch"/>
          <dgm:animLvl val="lvl"/>
        </dgm:presLayoutVars>
      </dgm:prSet>
      <dgm:spPr/>
    </dgm:pt>
    <dgm:pt modelId="{642E6577-7649-4193-BDAE-63FFD8676A30}" type="pres">
      <dgm:prSet presAssocID="{3DE0718A-BC64-4ACC-A771-D7E449E1B510}" presName="thickLine" presStyleLbl="alignNode1" presStyleIdx="0" presStyleCnt="5"/>
      <dgm:spPr/>
    </dgm:pt>
    <dgm:pt modelId="{D6B064F5-BC2F-4BB2-9131-C1AE9A9DF0B1}" type="pres">
      <dgm:prSet presAssocID="{3DE0718A-BC64-4ACC-A771-D7E449E1B510}" presName="horz1" presStyleCnt="0"/>
      <dgm:spPr/>
    </dgm:pt>
    <dgm:pt modelId="{E9B62710-AF32-4644-8B9A-244004562911}" type="pres">
      <dgm:prSet presAssocID="{3DE0718A-BC64-4ACC-A771-D7E449E1B510}" presName="tx1" presStyleLbl="revTx" presStyleIdx="0" presStyleCnt="5"/>
      <dgm:spPr/>
    </dgm:pt>
    <dgm:pt modelId="{B770C875-756A-4BE1-AD06-1AE6A4414223}" type="pres">
      <dgm:prSet presAssocID="{3DE0718A-BC64-4ACC-A771-D7E449E1B510}" presName="vert1" presStyleCnt="0"/>
      <dgm:spPr/>
    </dgm:pt>
    <dgm:pt modelId="{5380158A-F0BF-4FD0-B907-24191446BD17}" type="pres">
      <dgm:prSet presAssocID="{9E94F4F5-CE43-446C-BD0A-B8E90D92B168}" presName="thickLine" presStyleLbl="alignNode1" presStyleIdx="1" presStyleCnt="5"/>
      <dgm:spPr/>
    </dgm:pt>
    <dgm:pt modelId="{6D8AB5B0-96D6-44FA-B018-EDACD697AD3F}" type="pres">
      <dgm:prSet presAssocID="{9E94F4F5-CE43-446C-BD0A-B8E90D92B168}" presName="horz1" presStyleCnt="0"/>
      <dgm:spPr/>
    </dgm:pt>
    <dgm:pt modelId="{1DBCBCB8-5651-4012-A77A-E2884FB0EFCD}" type="pres">
      <dgm:prSet presAssocID="{9E94F4F5-CE43-446C-BD0A-B8E90D92B168}" presName="tx1" presStyleLbl="revTx" presStyleIdx="1" presStyleCnt="5"/>
      <dgm:spPr/>
    </dgm:pt>
    <dgm:pt modelId="{293E5005-4C77-4FB3-B477-F2967C549E48}" type="pres">
      <dgm:prSet presAssocID="{9E94F4F5-CE43-446C-BD0A-B8E90D92B168}" presName="vert1" presStyleCnt="0"/>
      <dgm:spPr/>
    </dgm:pt>
    <dgm:pt modelId="{38AF9443-5FB7-494D-A344-B47DCA6A2C7A}" type="pres">
      <dgm:prSet presAssocID="{8D40F75D-4F53-464C-8434-F6F37C6EEB4D}" presName="thickLine" presStyleLbl="alignNode1" presStyleIdx="2" presStyleCnt="5"/>
      <dgm:spPr/>
    </dgm:pt>
    <dgm:pt modelId="{B421BE8B-9AC8-4508-AB25-73154A3C9399}" type="pres">
      <dgm:prSet presAssocID="{8D40F75D-4F53-464C-8434-F6F37C6EEB4D}" presName="horz1" presStyleCnt="0"/>
      <dgm:spPr/>
    </dgm:pt>
    <dgm:pt modelId="{80A715D2-2545-442E-844A-1A23D0CFE953}" type="pres">
      <dgm:prSet presAssocID="{8D40F75D-4F53-464C-8434-F6F37C6EEB4D}" presName="tx1" presStyleLbl="revTx" presStyleIdx="2" presStyleCnt="5"/>
      <dgm:spPr/>
    </dgm:pt>
    <dgm:pt modelId="{090723B7-0F0F-4391-839E-30E0BAC87DD3}" type="pres">
      <dgm:prSet presAssocID="{8D40F75D-4F53-464C-8434-F6F37C6EEB4D}" presName="vert1" presStyleCnt="0"/>
      <dgm:spPr/>
    </dgm:pt>
    <dgm:pt modelId="{51860A49-7A99-4A6B-B8B0-CC2ECD517BC8}" type="pres">
      <dgm:prSet presAssocID="{D1B26904-6B81-4659-9C1B-4F82DD97CC37}" presName="thickLine" presStyleLbl="alignNode1" presStyleIdx="3" presStyleCnt="5"/>
      <dgm:spPr/>
    </dgm:pt>
    <dgm:pt modelId="{FA62D0FF-1679-4431-B271-2A83CDD7820E}" type="pres">
      <dgm:prSet presAssocID="{D1B26904-6B81-4659-9C1B-4F82DD97CC37}" presName="horz1" presStyleCnt="0"/>
      <dgm:spPr/>
    </dgm:pt>
    <dgm:pt modelId="{A55036B3-C5AF-4DE1-921E-41D137C18398}" type="pres">
      <dgm:prSet presAssocID="{D1B26904-6B81-4659-9C1B-4F82DD97CC37}" presName="tx1" presStyleLbl="revTx" presStyleIdx="3" presStyleCnt="5"/>
      <dgm:spPr/>
    </dgm:pt>
    <dgm:pt modelId="{CAA9EB03-08B0-4878-9079-7B8F3CAD7DE0}" type="pres">
      <dgm:prSet presAssocID="{D1B26904-6B81-4659-9C1B-4F82DD97CC37}" presName="vert1" presStyleCnt="0"/>
      <dgm:spPr/>
    </dgm:pt>
    <dgm:pt modelId="{3A90C282-AD8D-4E9B-BF5B-3C2416F928EA}" type="pres">
      <dgm:prSet presAssocID="{EE07FAAA-B8F7-492A-927F-73C57E35B7EB}" presName="thickLine" presStyleLbl="alignNode1" presStyleIdx="4" presStyleCnt="5"/>
      <dgm:spPr/>
    </dgm:pt>
    <dgm:pt modelId="{D8BF7023-3644-49A0-ABA3-90996E7C3C89}" type="pres">
      <dgm:prSet presAssocID="{EE07FAAA-B8F7-492A-927F-73C57E35B7EB}" presName="horz1" presStyleCnt="0"/>
      <dgm:spPr/>
    </dgm:pt>
    <dgm:pt modelId="{D4885105-2368-4C11-8CA0-4656A82775D7}" type="pres">
      <dgm:prSet presAssocID="{EE07FAAA-B8F7-492A-927F-73C57E35B7EB}" presName="tx1" presStyleLbl="revTx" presStyleIdx="4" presStyleCnt="5"/>
      <dgm:spPr/>
    </dgm:pt>
    <dgm:pt modelId="{CFE94FC9-DDC3-4DF0-85B5-3BC56CCD7FE3}" type="pres">
      <dgm:prSet presAssocID="{EE07FAAA-B8F7-492A-927F-73C57E35B7EB}" presName="vert1" presStyleCnt="0"/>
      <dgm:spPr/>
    </dgm:pt>
  </dgm:ptLst>
  <dgm:cxnLst>
    <dgm:cxn modelId="{07B9ED10-9421-4415-AC31-9C3C012F7865}" type="presOf" srcId="{9E94F4F5-CE43-446C-BD0A-B8E90D92B168}" destId="{1DBCBCB8-5651-4012-A77A-E2884FB0EFCD}" srcOrd="0" destOrd="0" presId="urn:microsoft.com/office/officeart/2008/layout/LinedList"/>
    <dgm:cxn modelId="{BAFABE5D-F4BD-4D28-B258-E3C4D9A23566}" srcId="{80E6E845-C127-41DD-B380-7E7BCA93FEA1}" destId="{3DE0718A-BC64-4ACC-A771-D7E449E1B510}" srcOrd="0" destOrd="0" parTransId="{E39E4C60-C9C6-45C0-91A6-E941019239D3}" sibTransId="{FAF1C2AC-0B25-4AF7-BF29-6EB83ABE6273}"/>
    <dgm:cxn modelId="{3C4CC166-D97A-4AED-9C19-923217D38F53}" type="presOf" srcId="{EE07FAAA-B8F7-492A-927F-73C57E35B7EB}" destId="{D4885105-2368-4C11-8CA0-4656A82775D7}" srcOrd="0" destOrd="0" presId="urn:microsoft.com/office/officeart/2008/layout/LinedList"/>
    <dgm:cxn modelId="{BE36B96D-8857-45ED-8B49-D65129CE29E3}" srcId="{80E6E845-C127-41DD-B380-7E7BCA93FEA1}" destId="{8D40F75D-4F53-464C-8434-F6F37C6EEB4D}" srcOrd="2" destOrd="0" parTransId="{DA599A4E-A69C-4F8A-AEE1-7AD6AFEFD15B}" sibTransId="{657FB715-BAA7-47ED-89C9-FA64D5463C4D}"/>
    <dgm:cxn modelId="{DADECA4D-BC57-49F7-8AD0-884B59BFB916}" type="presOf" srcId="{80E6E845-C127-41DD-B380-7E7BCA93FEA1}" destId="{93BA1AA3-FAD7-4F71-9C8F-D35428EE9A64}" srcOrd="0" destOrd="0" presId="urn:microsoft.com/office/officeart/2008/layout/LinedList"/>
    <dgm:cxn modelId="{0FC9307D-648A-4743-B584-F00EED449E0D}" srcId="{80E6E845-C127-41DD-B380-7E7BCA93FEA1}" destId="{EE07FAAA-B8F7-492A-927F-73C57E35B7EB}" srcOrd="4" destOrd="0" parTransId="{6BB1A1A4-88C6-403D-A138-16915A7B62A2}" sibTransId="{984732D4-92E5-48EC-8E7C-54A003CE4DBC}"/>
    <dgm:cxn modelId="{F180B7A3-E59B-460A-B94E-E0A75C42CE20}" srcId="{80E6E845-C127-41DD-B380-7E7BCA93FEA1}" destId="{D1B26904-6B81-4659-9C1B-4F82DD97CC37}" srcOrd="3" destOrd="0" parTransId="{7C093742-0A43-416A-B1AD-A8E37CAB8316}" sibTransId="{A78631E5-ECFF-4DC5-8445-E052B85C965B}"/>
    <dgm:cxn modelId="{D4BE8BAC-C8D5-4DBB-BB2D-0C86FB1414F8}" srcId="{80E6E845-C127-41DD-B380-7E7BCA93FEA1}" destId="{9E94F4F5-CE43-446C-BD0A-B8E90D92B168}" srcOrd="1" destOrd="0" parTransId="{E8D129E0-FDA4-4AE3-8111-2EC53CA1CE10}" sibTransId="{482986AD-A7AD-47BF-B107-19B526E69E30}"/>
    <dgm:cxn modelId="{7EA055C4-4B2A-4E82-ABF0-C46A279A3453}" type="presOf" srcId="{8D40F75D-4F53-464C-8434-F6F37C6EEB4D}" destId="{80A715D2-2545-442E-844A-1A23D0CFE953}" srcOrd="0" destOrd="0" presId="urn:microsoft.com/office/officeart/2008/layout/LinedList"/>
    <dgm:cxn modelId="{C6196BDC-7C92-40D5-942C-27EA16DD13E2}" type="presOf" srcId="{D1B26904-6B81-4659-9C1B-4F82DD97CC37}" destId="{A55036B3-C5AF-4DE1-921E-41D137C18398}" srcOrd="0" destOrd="0" presId="urn:microsoft.com/office/officeart/2008/layout/LinedList"/>
    <dgm:cxn modelId="{F72DB8DE-258D-4F28-A8F8-B98F735592C4}" type="presOf" srcId="{3DE0718A-BC64-4ACC-A771-D7E449E1B510}" destId="{E9B62710-AF32-4644-8B9A-244004562911}" srcOrd="0" destOrd="0" presId="urn:microsoft.com/office/officeart/2008/layout/LinedList"/>
    <dgm:cxn modelId="{6F496D8A-AF6B-4217-AAF8-5AB157FB2913}" type="presParOf" srcId="{93BA1AA3-FAD7-4F71-9C8F-D35428EE9A64}" destId="{642E6577-7649-4193-BDAE-63FFD8676A30}" srcOrd="0" destOrd="0" presId="urn:microsoft.com/office/officeart/2008/layout/LinedList"/>
    <dgm:cxn modelId="{E5D1D339-6271-4BC6-86AC-24E6AD41FE44}" type="presParOf" srcId="{93BA1AA3-FAD7-4F71-9C8F-D35428EE9A64}" destId="{D6B064F5-BC2F-4BB2-9131-C1AE9A9DF0B1}" srcOrd="1" destOrd="0" presId="urn:microsoft.com/office/officeart/2008/layout/LinedList"/>
    <dgm:cxn modelId="{53363570-3A9D-4F0D-A5C5-2860C91EC026}" type="presParOf" srcId="{D6B064F5-BC2F-4BB2-9131-C1AE9A9DF0B1}" destId="{E9B62710-AF32-4644-8B9A-244004562911}" srcOrd="0" destOrd="0" presId="urn:microsoft.com/office/officeart/2008/layout/LinedList"/>
    <dgm:cxn modelId="{8929C622-EE84-49BD-8CE3-6DC329F15D44}" type="presParOf" srcId="{D6B064F5-BC2F-4BB2-9131-C1AE9A9DF0B1}" destId="{B770C875-756A-4BE1-AD06-1AE6A4414223}" srcOrd="1" destOrd="0" presId="urn:microsoft.com/office/officeart/2008/layout/LinedList"/>
    <dgm:cxn modelId="{881C9EEF-B010-4022-A3D7-85F31D0289CC}" type="presParOf" srcId="{93BA1AA3-FAD7-4F71-9C8F-D35428EE9A64}" destId="{5380158A-F0BF-4FD0-B907-24191446BD17}" srcOrd="2" destOrd="0" presId="urn:microsoft.com/office/officeart/2008/layout/LinedList"/>
    <dgm:cxn modelId="{7DC1BFF4-4A7E-4683-9B4E-99B0984764FD}" type="presParOf" srcId="{93BA1AA3-FAD7-4F71-9C8F-D35428EE9A64}" destId="{6D8AB5B0-96D6-44FA-B018-EDACD697AD3F}" srcOrd="3" destOrd="0" presId="urn:microsoft.com/office/officeart/2008/layout/LinedList"/>
    <dgm:cxn modelId="{CA2EFC1D-87A1-4F73-97E8-69181B8553F5}" type="presParOf" srcId="{6D8AB5B0-96D6-44FA-B018-EDACD697AD3F}" destId="{1DBCBCB8-5651-4012-A77A-E2884FB0EFCD}" srcOrd="0" destOrd="0" presId="urn:microsoft.com/office/officeart/2008/layout/LinedList"/>
    <dgm:cxn modelId="{D2A4B7FD-5314-42FA-8866-6BBFD2E031CB}" type="presParOf" srcId="{6D8AB5B0-96D6-44FA-B018-EDACD697AD3F}" destId="{293E5005-4C77-4FB3-B477-F2967C549E48}" srcOrd="1" destOrd="0" presId="urn:microsoft.com/office/officeart/2008/layout/LinedList"/>
    <dgm:cxn modelId="{98B4881E-44E4-4B97-8AD9-3A4F3F183777}" type="presParOf" srcId="{93BA1AA3-FAD7-4F71-9C8F-D35428EE9A64}" destId="{38AF9443-5FB7-494D-A344-B47DCA6A2C7A}" srcOrd="4" destOrd="0" presId="urn:microsoft.com/office/officeart/2008/layout/LinedList"/>
    <dgm:cxn modelId="{5E5DEA7B-3284-48C5-B474-5AE576610262}" type="presParOf" srcId="{93BA1AA3-FAD7-4F71-9C8F-D35428EE9A64}" destId="{B421BE8B-9AC8-4508-AB25-73154A3C9399}" srcOrd="5" destOrd="0" presId="urn:microsoft.com/office/officeart/2008/layout/LinedList"/>
    <dgm:cxn modelId="{4F023534-5BA2-45C8-B021-665C51262339}" type="presParOf" srcId="{B421BE8B-9AC8-4508-AB25-73154A3C9399}" destId="{80A715D2-2545-442E-844A-1A23D0CFE953}" srcOrd="0" destOrd="0" presId="urn:microsoft.com/office/officeart/2008/layout/LinedList"/>
    <dgm:cxn modelId="{0B339E91-17F4-4679-B36E-31C4914C62C2}" type="presParOf" srcId="{B421BE8B-9AC8-4508-AB25-73154A3C9399}" destId="{090723B7-0F0F-4391-839E-30E0BAC87DD3}" srcOrd="1" destOrd="0" presId="urn:microsoft.com/office/officeart/2008/layout/LinedList"/>
    <dgm:cxn modelId="{9703E5D0-B0C7-44F3-9F78-BFDB7F91C4B6}" type="presParOf" srcId="{93BA1AA3-FAD7-4F71-9C8F-D35428EE9A64}" destId="{51860A49-7A99-4A6B-B8B0-CC2ECD517BC8}" srcOrd="6" destOrd="0" presId="urn:microsoft.com/office/officeart/2008/layout/LinedList"/>
    <dgm:cxn modelId="{C32B2149-D1CC-4665-B482-5D97E12C15E4}" type="presParOf" srcId="{93BA1AA3-FAD7-4F71-9C8F-D35428EE9A64}" destId="{FA62D0FF-1679-4431-B271-2A83CDD7820E}" srcOrd="7" destOrd="0" presId="urn:microsoft.com/office/officeart/2008/layout/LinedList"/>
    <dgm:cxn modelId="{394AC7C7-E3D5-40A2-82E6-635E92EBCB3A}" type="presParOf" srcId="{FA62D0FF-1679-4431-B271-2A83CDD7820E}" destId="{A55036B3-C5AF-4DE1-921E-41D137C18398}" srcOrd="0" destOrd="0" presId="urn:microsoft.com/office/officeart/2008/layout/LinedList"/>
    <dgm:cxn modelId="{FBD864E7-EAD4-402E-8BE4-9F6214B382E8}" type="presParOf" srcId="{FA62D0FF-1679-4431-B271-2A83CDD7820E}" destId="{CAA9EB03-08B0-4878-9079-7B8F3CAD7DE0}" srcOrd="1" destOrd="0" presId="urn:microsoft.com/office/officeart/2008/layout/LinedList"/>
    <dgm:cxn modelId="{43CBF4B4-A40A-4DEB-9F35-1825C9AEFD10}" type="presParOf" srcId="{93BA1AA3-FAD7-4F71-9C8F-D35428EE9A64}" destId="{3A90C282-AD8D-4E9B-BF5B-3C2416F928EA}" srcOrd="8" destOrd="0" presId="urn:microsoft.com/office/officeart/2008/layout/LinedList"/>
    <dgm:cxn modelId="{BF27D73A-5BA1-42F6-BCB4-ABA521FCA1A0}" type="presParOf" srcId="{93BA1AA3-FAD7-4F71-9C8F-D35428EE9A64}" destId="{D8BF7023-3644-49A0-ABA3-90996E7C3C89}" srcOrd="9" destOrd="0" presId="urn:microsoft.com/office/officeart/2008/layout/LinedList"/>
    <dgm:cxn modelId="{BEC7B767-EEBF-4B4B-98E3-1C2753ABEAA8}" type="presParOf" srcId="{D8BF7023-3644-49A0-ABA3-90996E7C3C89}" destId="{D4885105-2368-4C11-8CA0-4656A82775D7}" srcOrd="0" destOrd="0" presId="urn:microsoft.com/office/officeart/2008/layout/LinedList"/>
    <dgm:cxn modelId="{7E104AC3-3BAF-4644-AEDE-2FE007D1F891}" type="presParOf" srcId="{D8BF7023-3644-49A0-ABA3-90996E7C3C89}" destId="{CFE94FC9-DDC3-4DF0-85B5-3BC56CCD7FE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43DD911-A9A5-4444-BCA2-71FCB1068E11}" type="doc">
      <dgm:prSet loTypeId="urn:microsoft.com/office/officeart/2005/8/layout/chevron1" loCatId="process" qsTypeId="urn:microsoft.com/office/officeart/2005/8/quickstyle/simple4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1069048F-87E5-4E28-9F3C-CC847415F1FC}">
      <dgm:prSet/>
      <dgm:spPr/>
      <dgm:t>
        <a:bodyPr/>
        <a:lstStyle/>
        <a:p>
          <a:r>
            <a:rPr lang="en-GB" dirty="0">
              <a:latin typeface="Lexend Deca" pitchFamily="2" charset="0"/>
            </a:rPr>
            <a:t>Human Condition</a:t>
          </a:r>
          <a:endParaRPr lang="en-US" dirty="0">
            <a:latin typeface="Lexend Deca" pitchFamily="2" charset="0"/>
          </a:endParaRPr>
        </a:p>
      </dgm:t>
    </dgm:pt>
    <dgm:pt modelId="{6A902DA2-ED0D-4B0C-8677-D510E1304530}" type="parTrans" cxnId="{CC03AE65-FB0A-4A48-8ECE-C368EA365799}">
      <dgm:prSet/>
      <dgm:spPr/>
      <dgm:t>
        <a:bodyPr/>
        <a:lstStyle/>
        <a:p>
          <a:endParaRPr lang="en-US"/>
        </a:p>
      </dgm:t>
    </dgm:pt>
    <dgm:pt modelId="{C77FB92F-970B-4F6E-8D94-D5545C8CBBCA}" type="sibTrans" cxnId="{CC03AE65-FB0A-4A48-8ECE-C368EA365799}">
      <dgm:prSet/>
      <dgm:spPr/>
      <dgm:t>
        <a:bodyPr/>
        <a:lstStyle/>
        <a:p>
          <a:endParaRPr lang="en-US"/>
        </a:p>
      </dgm:t>
    </dgm:pt>
    <dgm:pt modelId="{3AAD8AAB-2D45-4E35-966B-38C3C415C773}">
      <dgm:prSet/>
      <dgm:spPr/>
      <dgm:t>
        <a:bodyPr/>
        <a:lstStyle/>
        <a:p>
          <a:r>
            <a:rPr lang="en-GB" dirty="0">
              <a:latin typeface="Lexend Deca" pitchFamily="2" charset="0"/>
            </a:rPr>
            <a:t>Snapshot of life</a:t>
          </a:r>
          <a:endParaRPr lang="en-US" dirty="0">
            <a:latin typeface="Lexend Deca" pitchFamily="2" charset="0"/>
          </a:endParaRPr>
        </a:p>
      </dgm:t>
    </dgm:pt>
    <dgm:pt modelId="{712538F4-79FD-4F4F-8CBC-BA1DA9BED030}" type="parTrans" cxnId="{36F6E2D5-C24A-4000-9B3F-8B830469C122}">
      <dgm:prSet/>
      <dgm:spPr/>
      <dgm:t>
        <a:bodyPr/>
        <a:lstStyle/>
        <a:p>
          <a:endParaRPr lang="en-US"/>
        </a:p>
      </dgm:t>
    </dgm:pt>
    <dgm:pt modelId="{FEDDE779-A89A-49D0-BBFA-FE2D9573D768}" type="sibTrans" cxnId="{36F6E2D5-C24A-4000-9B3F-8B830469C122}">
      <dgm:prSet/>
      <dgm:spPr/>
      <dgm:t>
        <a:bodyPr/>
        <a:lstStyle/>
        <a:p>
          <a:endParaRPr lang="en-US"/>
        </a:p>
      </dgm:t>
    </dgm:pt>
    <dgm:pt modelId="{C6A98F1C-2980-4F4D-ABCD-49BECDE72407}" type="pres">
      <dgm:prSet presAssocID="{D43DD911-A9A5-4444-BCA2-71FCB1068E11}" presName="Name0" presStyleCnt="0">
        <dgm:presLayoutVars>
          <dgm:dir/>
          <dgm:animLvl val="lvl"/>
          <dgm:resizeHandles val="exact"/>
        </dgm:presLayoutVars>
      </dgm:prSet>
      <dgm:spPr/>
    </dgm:pt>
    <dgm:pt modelId="{754BD74A-8C5B-493D-A049-0BD9EAAD72D9}" type="pres">
      <dgm:prSet presAssocID="{1069048F-87E5-4E28-9F3C-CC847415F1FC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2C7EF17A-84CE-4E7A-A22B-EA9C2F9A797D}" type="pres">
      <dgm:prSet presAssocID="{C77FB92F-970B-4F6E-8D94-D5545C8CBBCA}" presName="parTxOnlySpace" presStyleCnt="0"/>
      <dgm:spPr/>
    </dgm:pt>
    <dgm:pt modelId="{9F2ED1E6-7AAE-494A-A47E-8D1FD998FEF5}" type="pres">
      <dgm:prSet presAssocID="{3AAD8AAB-2D45-4E35-966B-38C3C415C773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E9D5AF1F-BAD5-47C9-AB26-A6410AC50B00}" type="presOf" srcId="{3AAD8AAB-2D45-4E35-966B-38C3C415C773}" destId="{9F2ED1E6-7AAE-494A-A47E-8D1FD998FEF5}" srcOrd="0" destOrd="0" presId="urn:microsoft.com/office/officeart/2005/8/layout/chevron1"/>
    <dgm:cxn modelId="{CC03AE65-FB0A-4A48-8ECE-C368EA365799}" srcId="{D43DD911-A9A5-4444-BCA2-71FCB1068E11}" destId="{1069048F-87E5-4E28-9F3C-CC847415F1FC}" srcOrd="0" destOrd="0" parTransId="{6A902DA2-ED0D-4B0C-8677-D510E1304530}" sibTransId="{C77FB92F-970B-4F6E-8D94-D5545C8CBBCA}"/>
    <dgm:cxn modelId="{C384276F-BA84-4275-A014-B891E7974F5A}" type="presOf" srcId="{D43DD911-A9A5-4444-BCA2-71FCB1068E11}" destId="{C6A98F1C-2980-4F4D-ABCD-49BECDE72407}" srcOrd="0" destOrd="0" presId="urn:microsoft.com/office/officeart/2005/8/layout/chevron1"/>
    <dgm:cxn modelId="{0023C58A-9C66-44D5-BBAC-9C2D133138E5}" type="presOf" srcId="{1069048F-87E5-4E28-9F3C-CC847415F1FC}" destId="{754BD74A-8C5B-493D-A049-0BD9EAAD72D9}" srcOrd="0" destOrd="0" presId="urn:microsoft.com/office/officeart/2005/8/layout/chevron1"/>
    <dgm:cxn modelId="{36F6E2D5-C24A-4000-9B3F-8B830469C122}" srcId="{D43DD911-A9A5-4444-BCA2-71FCB1068E11}" destId="{3AAD8AAB-2D45-4E35-966B-38C3C415C773}" srcOrd="1" destOrd="0" parTransId="{712538F4-79FD-4F4F-8CBC-BA1DA9BED030}" sibTransId="{FEDDE779-A89A-49D0-BBFA-FE2D9573D768}"/>
    <dgm:cxn modelId="{1DF296D6-7D2E-48D6-9E96-DAC5C35AD77F}" type="presParOf" srcId="{C6A98F1C-2980-4F4D-ABCD-49BECDE72407}" destId="{754BD74A-8C5B-493D-A049-0BD9EAAD72D9}" srcOrd="0" destOrd="0" presId="urn:microsoft.com/office/officeart/2005/8/layout/chevron1"/>
    <dgm:cxn modelId="{4686AB22-82A7-4192-8F3E-6C9447FB4AF3}" type="presParOf" srcId="{C6A98F1C-2980-4F4D-ABCD-49BECDE72407}" destId="{2C7EF17A-84CE-4E7A-A22B-EA9C2F9A797D}" srcOrd="1" destOrd="0" presId="urn:microsoft.com/office/officeart/2005/8/layout/chevron1"/>
    <dgm:cxn modelId="{C4FA7638-9A83-4C79-BBF2-5984C0C0E805}" type="presParOf" srcId="{C6A98F1C-2980-4F4D-ABCD-49BECDE72407}" destId="{9F2ED1E6-7AAE-494A-A47E-8D1FD998FEF5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F6A458-CF95-4CA8-94D2-3A851474BA1B}">
      <dsp:nvSpPr>
        <dsp:cNvPr id="0" name=""/>
        <dsp:cNvSpPr/>
      </dsp:nvSpPr>
      <dsp:spPr>
        <a:xfrm>
          <a:off x="-7470" y="6936"/>
          <a:ext cx="10353761" cy="7750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5F5699-1C2F-429E-85FC-B2121EAF27FB}">
      <dsp:nvSpPr>
        <dsp:cNvPr id="0" name=""/>
        <dsp:cNvSpPr/>
      </dsp:nvSpPr>
      <dsp:spPr>
        <a:xfrm>
          <a:off x="226967" y="181312"/>
          <a:ext cx="426251" cy="4262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6AE6EA-D402-4B05-8D39-BBDBBF339A07}">
      <dsp:nvSpPr>
        <dsp:cNvPr id="0" name=""/>
        <dsp:cNvSpPr/>
      </dsp:nvSpPr>
      <dsp:spPr>
        <a:xfrm>
          <a:off x="882834" y="5409"/>
          <a:ext cx="3701991" cy="775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021" tIns="82021" rIns="82021" bIns="8202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Lexend Deca" pitchFamily="2" charset="0"/>
            </a:rPr>
            <a:t>Difficult to place</a:t>
          </a:r>
          <a:endParaRPr lang="en-US" sz="2200" kern="1200" dirty="0">
            <a:latin typeface="Lexend Deca" pitchFamily="2" charset="0"/>
          </a:endParaRPr>
        </a:p>
      </dsp:txBody>
      <dsp:txXfrm>
        <a:off x="882834" y="5409"/>
        <a:ext cx="3701991" cy="775002"/>
      </dsp:txXfrm>
    </dsp:sp>
    <dsp:sp modelId="{F2049040-3D9F-48D8-8697-9925D92996C8}">
      <dsp:nvSpPr>
        <dsp:cNvPr id="0" name=""/>
        <dsp:cNvSpPr/>
      </dsp:nvSpPr>
      <dsp:spPr>
        <a:xfrm>
          <a:off x="-7470" y="975689"/>
          <a:ext cx="10353761" cy="77500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9C6B18-9184-47A2-966C-562D63A0000F}">
      <dsp:nvSpPr>
        <dsp:cNvPr id="0" name=""/>
        <dsp:cNvSpPr/>
      </dsp:nvSpPr>
      <dsp:spPr>
        <a:xfrm>
          <a:off x="226967" y="1150065"/>
          <a:ext cx="426251" cy="4262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585B2C-2B46-4C37-8CAF-09F3F6284625}">
      <dsp:nvSpPr>
        <dsp:cNvPr id="0" name=""/>
        <dsp:cNvSpPr/>
      </dsp:nvSpPr>
      <dsp:spPr>
        <a:xfrm>
          <a:off x="901537" y="946945"/>
          <a:ext cx="3280798" cy="775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021" tIns="82021" rIns="82021" bIns="8202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Lexend Deca" pitchFamily="2" charset="0"/>
            </a:rPr>
            <a:t>Love Story?</a:t>
          </a:r>
          <a:endParaRPr lang="en-US" sz="2200" kern="1200" dirty="0">
            <a:latin typeface="Lexend Deca" pitchFamily="2" charset="0"/>
          </a:endParaRPr>
        </a:p>
      </dsp:txBody>
      <dsp:txXfrm>
        <a:off x="901537" y="946945"/>
        <a:ext cx="3280798" cy="775002"/>
      </dsp:txXfrm>
    </dsp:sp>
    <dsp:sp modelId="{C90CBB68-D256-46B7-AA6D-C0A409BF91FF}">
      <dsp:nvSpPr>
        <dsp:cNvPr id="0" name=""/>
        <dsp:cNvSpPr/>
      </dsp:nvSpPr>
      <dsp:spPr>
        <a:xfrm>
          <a:off x="3665093" y="975689"/>
          <a:ext cx="6175250" cy="775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021" tIns="82021" rIns="82021" bIns="8202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3665093" y="975689"/>
        <a:ext cx="6175250" cy="775002"/>
      </dsp:txXfrm>
    </dsp:sp>
    <dsp:sp modelId="{EB7F5318-9AA3-46CD-AAD6-2E2FED160962}">
      <dsp:nvSpPr>
        <dsp:cNvPr id="0" name=""/>
        <dsp:cNvSpPr/>
      </dsp:nvSpPr>
      <dsp:spPr>
        <a:xfrm>
          <a:off x="-7470" y="1944443"/>
          <a:ext cx="10353761" cy="7750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606967-C9FC-4906-AB4C-39A62433FE73}">
      <dsp:nvSpPr>
        <dsp:cNvPr id="0" name=""/>
        <dsp:cNvSpPr/>
      </dsp:nvSpPr>
      <dsp:spPr>
        <a:xfrm>
          <a:off x="226967" y="2118818"/>
          <a:ext cx="426251" cy="426251"/>
        </a:xfrm>
        <a:prstGeom prst="upArrow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458C63-4DDF-4956-B1D3-0C6F90C4C0D3}">
      <dsp:nvSpPr>
        <dsp:cNvPr id="0" name=""/>
        <dsp:cNvSpPr/>
      </dsp:nvSpPr>
      <dsp:spPr>
        <a:xfrm>
          <a:off x="763685" y="1953526"/>
          <a:ext cx="3225360" cy="775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021" tIns="82021" rIns="82021" bIns="8202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Lexend Deca" pitchFamily="2" charset="0"/>
            </a:rPr>
            <a:t>Coming of Age?</a:t>
          </a:r>
          <a:endParaRPr lang="en-US" sz="2200" kern="1200" dirty="0">
            <a:latin typeface="Lexend Deca" pitchFamily="2" charset="0"/>
          </a:endParaRPr>
        </a:p>
      </dsp:txBody>
      <dsp:txXfrm>
        <a:off x="763685" y="1953526"/>
        <a:ext cx="3225360" cy="775002"/>
      </dsp:txXfrm>
    </dsp:sp>
    <dsp:sp modelId="{ECD747B5-2E06-43D9-928A-1763ECFA4ACB}">
      <dsp:nvSpPr>
        <dsp:cNvPr id="0" name=""/>
        <dsp:cNvSpPr/>
      </dsp:nvSpPr>
      <dsp:spPr>
        <a:xfrm>
          <a:off x="3770981" y="1954479"/>
          <a:ext cx="6396376" cy="775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021" tIns="82021" rIns="82021" bIns="8202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3770981" y="1954479"/>
        <a:ext cx="6396376" cy="775002"/>
      </dsp:txXfrm>
    </dsp:sp>
    <dsp:sp modelId="{60AAFE45-1EA9-4F95-88AB-AA2C66FC655B}">
      <dsp:nvSpPr>
        <dsp:cNvPr id="0" name=""/>
        <dsp:cNvSpPr/>
      </dsp:nvSpPr>
      <dsp:spPr>
        <a:xfrm>
          <a:off x="-7470" y="2913196"/>
          <a:ext cx="10353761" cy="77500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FB071E-A832-48CC-9244-9463CE4A2A15}">
      <dsp:nvSpPr>
        <dsp:cNvPr id="0" name=""/>
        <dsp:cNvSpPr/>
      </dsp:nvSpPr>
      <dsp:spPr>
        <a:xfrm>
          <a:off x="226967" y="3087572"/>
          <a:ext cx="426251" cy="426251"/>
        </a:xfrm>
        <a:prstGeom prst="noSmoking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49DF3F-F3FC-4BA4-9BF9-5804056770CC}">
      <dsp:nvSpPr>
        <dsp:cNvPr id="0" name=""/>
        <dsp:cNvSpPr/>
      </dsp:nvSpPr>
      <dsp:spPr>
        <a:xfrm>
          <a:off x="748602" y="2920133"/>
          <a:ext cx="2667336" cy="775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021" tIns="82021" rIns="82021" bIns="82021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Lexend Deca" pitchFamily="2" charset="0"/>
            </a:rPr>
            <a:t>Morality Tale?</a:t>
          </a:r>
          <a:endParaRPr lang="en-US" sz="2200" kern="1200" dirty="0">
            <a:latin typeface="Lexend Deca" pitchFamily="2" charset="0"/>
          </a:endParaRPr>
        </a:p>
      </dsp:txBody>
      <dsp:txXfrm>
        <a:off x="748602" y="2920133"/>
        <a:ext cx="2667336" cy="775002"/>
      </dsp:txXfrm>
    </dsp:sp>
    <dsp:sp modelId="{93BD618B-500B-47FB-A2B0-12435B830177}">
      <dsp:nvSpPr>
        <dsp:cNvPr id="0" name=""/>
        <dsp:cNvSpPr/>
      </dsp:nvSpPr>
      <dsp:spPr>
        <a:xfrm>
          <a:off x="3631830" y="2913196"/>
          <a:ext cx="6637220" cy="775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021" tIns="82021" rIns="82021" bIns="82021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</dsp:txBody>
      <dsp:txXfrm>
        <a:off x="3631830" y="2913196"/>
        <a:ext cx="6637220" cy="775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AE0B0F-7A9F-4038-B940-77EFCC6E616E}">
      <dsp:nvSpPr>
        <dsp:cNvPr id="0" name=""/>
        <dsp:cNvSpPr/>
      </dsp:nvSpPr>
      <dsp:spPr>
        <a:xfrm>
          <a:off x="0" y="3883"/>
          <a:ext cx="5924550" cy="13302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CE08FE-8A05-4DB1-8BEC-33D234F06FDD}">
      <dsp:nvSpPr>
        <dsp:cNvPr id="0" name=""/>
        <dsp:cNvSpPr/>
      </dsp:nvSpPr>
      <dsp:spPr>
        <a:xfrm>
          <a:off x="402411" y="303197"/>
          <a:ext cx="732371" cy="7316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0BC2BA-EBDC-40F6-8C09-74E1C3E32EDC}">
      <dsp:nvSpPr>
        <dsp:cNvPr id="0" name=""/>
        <dsp:cNvSpPr/>
      </dsp:nvSpPr>
      <dsp:spPr>
        <a:xfrm>
          <a:off x="1537193" y="3883"/>
          <a:ext cx="4306605" cy="1331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26" tIns="140926" rIns="140926" bIns="14092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Lexend Deca" pitchFamily="2" charset="0"/>
            </a:rPr>
            <a:t>“You wouldn’t have to go, anyway” and “I’m in no hurry. Thank you.” </a:t>
          </a:r>
          <a:endParaRPr lang="en-US" sz="1600" kern="1200" dirty="0">
            <a:latin typeface="Lexend Deca" pitchFamily="2" charset="0"/>
          </a:endParaRPr>
        </a:p>
      </dsp:txBody>
      <dsp:txXfrm>
        <a:off x="1537193" y="3883"/>
        <a:ext cx="4306605" cy="1331585"/>
      </dsp:txXfrm>
    </dsp:sp>
    <dsp:sp modelId="{E72C08EE-5D59-4AA8-8668-1B4149237164}">
      <dsp:nvSpPr>
        <dsp:cNvPr id="0" name=""/>
        <dsp:cNvSpPr/>
      </dsp:nvSpPr>
      <dsp:spPr>
        <a:xfrm>
          <a:off x="0" y="1648782"/>
          <a:ext cx="5924550" cy="13302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3C3879-0524-4BC7-8F5C-479D1FADA35A}">
      <dsp:nvSpPr>
        <dsp:cNvPr id="0" name=""/>
        <dsp:cNvSpPr/>
      </dsp:nvSpPr>
      <dsp:spPr>
        <a:xfrm>
          <a:off x="402411" y="1948096"/>
          <a:ext cx="732371" cy="73165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8CC335-DE6E-42A4-87C9-54A40B0090D0}">
      <dsp:nvSpPr>
        <dsp:cNvPr id="0" name=""/>
        <dsp:cNvSpPr/>
      </dsp:nvSpPr>
      <dsp:spPr>
        <a:xfrm>
          <a:off x="1537193" y="1648782"/>
          <a:ext cx="4306605" cy="1331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26" tIns="140926" rIns="140926" bIns="140926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latin typeface="Lexend Deca" pitchFamily="2" charset="0"/>
            </a:rPr>
            <a:t>““…Maybe I can over.” Selena stared and said, “O.K.” </a:t>
          </a:r>
          <a:r>
            <a:rPr lang="en-GB" sz="1600" kern="1200" dirty="0" err="1">
              <a:latin typeface="Lexend Deca" pitchFamily="2" charset="0"/>
            </a:rPr>
            <a:t>Ginnie</a:t>
          </a:r>
          <a:r>
            <a:rPr lang="en-GB" sz="1600" kern="1200" dirty="0">
              <a:latin typeface="Lexend Deca" pitchFamily="2" charset="0"/>
            </a:rPr>
            <a:t> opened the front door and walked to the elevator. She rang the bell. “I met your brother,” she said.” (p. 7 of 8)</a:t>
          </a:r>
          <a:endParaRPr lang="en-US" sz="1600" kern="1200" dirty="0">
            <a:latin typeface="Lexend Deca" pitchFamily="2" charset="0"/>
          </a:endParaRPr>
        </a:p>
      </dsp:txBody>
      <dsp:txXfrm>
        <a:off x="1537193" y="1648782"/>
        <a:ext cx="4306605" cy="1331585"/>
      </dsp:txXfrm>
    </dsp:sp>
    <dsp:sp modelId="{484965FF-328B-4F78-A38A-FAFDB0000294}">
      <dsp:nvSpPr>
        <dsp:cNvPr id="0" name=""/>
        <dsp:cNvSpPr/>
      </dsp:nvSpPr>
      <dsp:spPr>
        <a:xfrm>
          <a:off x="0" y="3293681"/>
          <a:ext cx="5924550" cy="133028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1FA00F-AEBF-4D5D-B7B9-35CF873A61AB}">
      <dsp:nvSpPr>
        <dsp:cNvPr id="0" name=""/>
        <dsp:cNvSpPr/>
      </dsp:nvSpPr>
      <dsp:spPr>
        <a:xfrm>
          <a:off x="402411" y="3592995"/>
          <a:ext cx="732371" cy="73165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B6452A-3AC5-4A5D-B9D2-F94E75B392F0}">
      <dsp:nvSpPr>
        <dsp:cNvPr id="0" name=""/>
        <dsp:cNvSpPr/>
      </dsp:nvSpPr>
      <dsp:spPr>
        <a:xfrm>
          <a:off x="1537193" y="3293681"/>
          <a:ext cx="4306605" cy="1331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26" tIns="140926" rIns="140926" bIns="140926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latin typeface="Lexend Deca" pitchFamily="2" charset="0"/>
            </a:rPr>
            <a:t>The chicken sandwich half</a:t>
          </a:r>
          <a:endParaRPr lang="en-US" sz="2500" kern="1200" dirty="0">
            <a:latin typeface="Lexend Deca" pitchFamily="2" charset="0"/>
          </a:endParaRPr>
        </a:p>
      </dsp:txBody>
      <dsp:txXfrm>
        <a:off x="1537193" y="3293681"/>
        <a:ext cx="4306605" cy="13315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ACA96A-9B8B-4B6A-858E-A8AD63F4BAB7}">
      <dsp:nvSpPr>
        <dsp:cNvPr id="0" name=""/>
        <dsp:cNvSpPr/>
      </dsp:nvSpPr>
      <dsp:spPr>
        <a:xfrm>
          <a:off x="863699" y="358614"/>
          <a:ext cx="923722" cy="92372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4762B3-7254-4643-BEDF-76548505E5FC}">
      <dsp:nvSpPr>
        <dsp:cNvPr id="0" name=""/>
        <dsp:cNvSpPr/>
      </dsp:nvSpPr>
      <dsp:spPr>
        <a:xfrm>
          <a:off x="299202" y="1572510"/>
          <a:ext cx="205271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Lexend Deca" pitchFamily="2" charset="0"/>
            </a:rPr>
            <a:t>WEALTH</a:t>
          </a:r>
          <a:endParaRPr lang="en-US" sz="2400" kern="1200" dirty="0">
            <a:latin typeface="Lexend Deca" pitchFamily="2" charset="0"/>
          </a:endParaRPr>
        </a:p>
      </dsp:txBody>
      <dsp:txXfrm>
        <a:off x="299202" y="1572510"/>
        <a:ext cx="2052717" cy="720000"/>
      </dsp:txXfrm>
    </dsp:sp>
    <dsp:sp modelId="{58DF4E3B-78F2-4E46-BB44-1EDBB9AE8468}">
      <dsp:nvSpPr>
        <dsp:cNvPr id="0" name=""/>
        <dsp:cNvSpPr/>
      </dsp:nvSpPr>
      <dsp:spPr>
        <a:xfrm>
          <a:off x="3275642" y="358614"/>
          <a:ext cx="923722" cy="92372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D4DFAB-2274-4D93-85B7-EEA4EDBEB75A}">
      <dsp:nvSpPr>
        <dsp:cNvPr id="0" name=""/>
        <dsp:cNvSpPr/>
      </dsp:nvSpPr>
      <dsp:spPr>
        <a:xfrm>
          <a:off x="2687600" y="1525466"/>
          <a:ext cx="205271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>
              <a:noFill/>
            </a:rPr>
            <a:t>WEALTH</a:t>
          </a:r>
          <a:endParaRPr lang="en-US" sz="3600" kern="1200" dirty="0">
            <a:noFill/>
          </a:endParaRPr>
        </a:p>
      </dsp:txBody>
      <dsp:txXfrm>
        <a:off x="2687600" y="1525466"/>
        <a:ext cx="2052717" cy="720000"/>
      </dsp:txXfrm>
    </dsp:sp>
    <dsp:sp modelId="{AB3CD4F3-77C9-4032-87A4-30FC2FDDA41B}">
      <dsp:nvSpPr>
        <dsp:cNvPr id="0" name=""/>
        <dsp:cNvSpPr/>
      </dsp:nvSpPr>
      <dsp:spPr>
        <a:xfrm>
          <a:off x="5687584" y="358614"/>
          <a:ext cx="923722" cy="92372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0CE3FE-C225-4693-BC2B-60AC4F0E2934}">
      <dsp:nvSpPr>
        <dsp:cNvPr id="0" name=""/>
        <dsp:cNvSpPr/>
      </dsp:nvSpPr>
      <dsp:spPr>
        <a:xfrm>
          <a:off x="5123087" y="1572510"/>
          <a:ext cx="205271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latin typeface="Lexend Deca" pitchFamily="2" charset="0"/>
            </a:rPr>
            <a:t>CATCHER IN THE RYE</a:t>
          </a:r>
        </a:p>
      </dsp:txBody>
      <dsp:txXfrm>
        <a:off x="5123087" y="1572510"/>
        <a:ext cx="2052717" cy="720000"/>
      </dsp:txXfrm>
    </dsp:sp>
    <dsp:sp modelId="{15573342-C4AA-4358-8DF0-C0F0332F64AD}">
      <dsp:nvSpPr>
        <dsp:cNvPr id="0" name=""/>
        <dsp:cNvSpPr/>
      </dsp:nvSpPr>
      <dsp:spPr>
        <a:xfrm>
          <a:off x="8099527" y="358614"/>
          <a:ext cx="923722" cy="92372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7236CD-1DD7-451F-BEB6-488EFFB17591}">
      <dsp:nvSpPr>
        <dsp:cNvPr id="0" name=""/>
        <dsp:cNvSpPr/>
      </dsp:nvSpPr>
      <dsp:spPr>
        <a:xfrm>
          <a:off x="7535030" y="1572510"/>
          <a:ext cx="2052717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>
              <a:noFill/>
            </a:rPr>
            <a:t>123</a:t>
          </a:r>
          <a:endParaRPr lang="en-US" sz="3600" kern="1200" dirty="0">
            <a:noFill/>
          </a:endParaRPr>
        </a:p>
      </dsp:txBody>
      <dsp:txXfrm>
        <a:off x="7535030" y="1572510"/>
        <a:ext cx="2052717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4A9A63-DC4E-47D8-8364-2FB7E87F2134}">
      <dsp:nvSpPr>
        <dsp:cNvPr id="0" name=""/>
        <dsp:cNvSpPr/>
      </dsp:nvSpPr>
      <dsp:spPr>
        <a:xfrm>
          <a:off x="1666837" y="84735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6EADC1-CA23-4625-B0A2-C5175CA355DF}">
      <dsp:nvSpPr>
        <dsp:cNvPr id="0" name=""/>
        <dsp:cNvSpPr/>
      </dsp:nvSpPr>
      <dsp:spPr>
        <a:xfrm>
          <a:off x="478837" y="2499152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2000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500" kern="1200" dirty="0">
              <a:latin typeface="Lexend Deca" pitchFamily="2" charset="0"/>
            </a:rPr>
            <a:t>At the start</a:t>
          </a:r>
          <a:endParaRPr lang="en-US" sz="4500" kern="1200" dirty="0">
            <a:latin typeface="Lexend Deca" pitchFamily="2" charset="0"/>
          </a:endParaRPr>
        </a:p>
      </dsp:txBody>
      <dsp:txXfrm>
        <a:off x="478837" y="2499152"/>
        <a:ext cx="4320000" cy="720000"/>
      </dsp:txXfrm>
    </dsp:sp>
    <dsp:sp modelId="{A851322E-A6E9-4497-85F6-7C3BB6579FF5}">
      <dsp:nvSpPr>
        <dsp:cNvPr id="0" name=""/>
        <dsp:cNvSpPr/>
      </dsp:nvSpPr>
      <dsp:spPr>
        <a:xfrm>
          <a:off x="6742837" y="84735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3FD754-0165-4DB8-8108-229DE80CA4D1}">
      <dsp:nvSpPr>
        <dsp:cNvPr id="0" name=""/>
        <dsp:cNvSpPr/>
      </dsp:nvSpPr>
      <dsp:spPr>
        <a:xfrm>
          <a:off x="5554837" y="2499152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2000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500" kern="1200" dirty="0">
              <a:latin typeface="Lexend Deca" pitchFamily="2" charset="0"/>
            </a:rPr>
            <a:t>At the end</a:t>
          </a:r>
          <a:endParaRPr lang="en-US" sz="4500" kern="1200" dirty="0">
            <a:latin typeface="Lexend Deca" pitchFamily="2" charset="0"/>
          </a:endParaRPr>
        </a:p>
      </dsp:txBody>
      <dsp:txXfrm>
        <a:off x="5554837" y="2499152"/>
        <a:ext cx="432000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58C9BC-539E-4A2E-BF98-3454470EAA58}">
      <dsp:nvSpPr>
        <dsp:cNvPr id="0" name=""/>
        <dsp:cNvSpPr/>
      </dsp:nvSpPr>
      <dsp:spPr>
        <a:xfrm>
          <a:off x="1263" y="502782"/>
          <a:ext cx="4600509" cy="23002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kern="1200" dirty="0">
              <a:latin typeface="Lexend Deca" pitchFamily="2" charset="0"/>
            </a:rPr>
            <a:t>Franklin</a:t>
          </a:r>
          <a:endParaRPr lang="en-US" sz="6500" kern="1200" dirty="0">
            <a:latin typeface="Lexend Deca" pitchFamily="2" charset="0"/>
          </a:endParaRPr>
        </a:p>
      </dsp:txBody>
      <dsp:txXfrm>
        <a:off x="68635" y="570154"/>
        <a:ext cx="4465765" cy="2165510"/>
      </dsp:txXfrm>
    </dsp:sp>
    <dsp:sp modelId="{51517019-199C-42D5-ADC9-D1AFCF727AFD}">
      <dsp:nvSpPr>
        <dsp:cNvPr id="0" name=""/>
        <dsp:cNvSpPr/>
      </dsp:nvSpPr>
      <dsp:spPr>
        <a:xfrm>
          <a:off x="5751901" y="502782"/>
          <a:ext cx="4600509" cy="230025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3825" tIns="82550" rIns="123825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kern="1200" dirty="0">
              <a:latin typeface="Lexend Deca" pitchFamily="2" charset="0"/>
            </a:rPr>
            <a:t>Eric</a:t>
          </a:r>
          <a:endParaRPr lang="en-US" sz="6500" kern="1200" dirty="0">
            <a:latin typeface="Lexend Deca" pitchFamily="2" charset="0"/>
          </a:endParaRPr>
        </a:p>
      </dsp:txBody>
      <dsp:txXfrm>
        <a:off x="5819273" y="570154"/>
        <a:ext cx="4465765" cy="216551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E49A7C-0C02-48B9-B9A1-8811D9140EDD}">
      <dsp:nvSpPr>
        <dsp:cNvPr id="0" name=""/>
        <dsp:cNvSpPr/>
      </dsp:nvSpPr>
      <dsp:spPr>
        <a:xfrm>
          <a:off x="0" y="97470"/>
          <a:ext cx="5924550" cy="81081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>
              <a:latin typeface="Lexend Deca" pitchFamily="2" charset="0"/>
            </a:rPr>
            <a:t>MEDIATION</a:t>
          </a:r>
          <a:endParaRPr lang="en-US" sz="3300" kern="1200" dirty="0">
            <a:latin typeface="Lexend Deca" pitchFamily="2" charset="0"/>
          </a:endParaRPr>
        </a:p>
      </dsp:txBody>
      <dsp:txXfrm>
        <a:off x="39580" y="137050"/>
        <a:ext cx="5845390" cy="731650"/>
      </dsp:txXfrm>
    </dsp:sp>
    <dsp:sp modelId="{075514AC-DA2A-4E05-BCB1-B2D0DEEF5E0A}">
      <dsp:nvSpPr>
        <dsp:cNvPr id="0" name=""/>
        <dsp:cNvSpPr/>
      </dsp:nvSpPr>
      <dsp:spPr>
        <a:xfrm>
          <a:off x="0" y="1003320"/>
          <a:ext cx="5924550" cy="810810"/>
        </a:xfrm>
        <a:prstGeom prst="roundRect">
          <a:avLst/>
        </a:prstGeom>
        <a:gradFill rotWithShape="0">
          <a:gsLst>
            <a:gs pos="0">
              <a:schemeClr val="accent5">
                <a:hueOff val="-850250"/>
                <a:satOff val="5094"/>
                <a:lumOff val="883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850250"/>
                <a:satOff val="5094"/>
                <a:lumOff val="883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850250"/>
                <a:satOff val="5094"/>
                <a:lumOff val="883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>
              <a:latin typeface="Lexend Deca" pitchFamily="2" charset="0"/>
            </a:rPr>
            <a:t>STRUGGLE</a:t>
          </a:r>
          <a:endParaRPr lang="en-US" sz="3300" kern="1200" dirty="0">
            <a:latin typeface="Lexend Deca" pitchFamily="2" charset="0"/>
          </a:endParaRPr>
        </a:p>
      </dsp:txBody>
      <dsp:txXfrm>
        <a:off x="39580" y="1042900"/>
        <a:ext cx="5845390" cy="731650"/>
      </dsp:txXfrm>
    </dsp:sp>
    <dsp:sp modelId="{DC0E38C5-06A0-4966-9588-8A216DD33326}">
      <dsp:nvSpPr>
        <dsp:cNvPr id="0" name=""/>
        <dsp:cNvSpPr/>
      </dsp:nvSpPr>
      <dsp:spPr>
        <a:xfrm>
          <a:off x="0" y="1909170"/>
          <a:ext cx="5924550" cy="810810"/>
        </a:xfrm>
        <a:prstGeom prst="roundRect">
          <a:avLst/>
        </a:prstGeom>
        <a:gradFill rotWithShape="0">
          <a:gsLst>
            <a:gs pos="0">
              <a:schemeClr val="accent5">
                <a:hueOff val="-1700501"/>
                <a:satOff val="10188"/>
                <a:lumOff val="1765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1700501"/>
                <a:satOff val="10188"/>
                <a:lumOff val="1765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1700501"/>
                <a:satOff val="10188"/>
                <a:lumOff val="1765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>
              <a:latin typeface="Lexend Deca" pitchFamily="2" charset="0"/>
            </a:rPr>
            <a:t>UNRECOGNISED ARRIVAL</a:t>
          </a:r>
          <a:endParaRPr lang="en-US" sz="3300" kern="1200" dirty="0">
            <a:latin typeface="Lexend Deca" pitchFamily="2" charset="0"/>
          </a:endParaRPr>
        </a:p>
      </dsp:txBody>
      <dsp:txXfrm>
        <a:off x="39580" y="1948750"/>
        <a:ext cx="5845390" cy="731650"/>
      </dsp:txXfrm>
    </dsp:sp>
    <dsp:sp modelId="{368822BD-C241-4609-93E8-7639CA6A179D}">
      <dsp:nvSpPr>
        <dsp:cNvPr id="0" name=""/>
        <dsp:cNvSpPr/>
      </dsp:nvSpPr>
      <dsp:spPr>
        <a:xfrm>
          <a:off x="0" y="2815020"/>
          <a:ext cx="5924550" cy="810810"/>
        </a:xfrm>
        <a:prstGeom prst="roundRect">
          <a:avLst/>
        </a:prstGeom>
        <a:gradFill rotWithShape="0">
          <a:gsLst>
            <a:gs pos="0">
              <a:schemeClr val="accent5">
                <a:hueOff val="-2550751"/>
                <a:satOff val="15282"/>
                <a:lumOff val="2648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2550751"/>
                <a:satOff val="15282"/>
                <a:lumOff val="2648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2550751"/>
                <a:satOff val="15282"/>
                <a:lumOff val="2648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>
              <a:latin typeface="Lexend Deca" pitchFamily="2" charset="0"/>
            </a:rPr>
            <a:t>TRANSFIGURATION</a:t>
          </a:r>
          <a:endParaRPr lang="en-US" sz="3300" kern="1200" dirty="0">
            <a:latin typeface="Lexend Deca" pitchFamily="2" charset="0"/>
          </a:endParaRPr>
        </a:p>
      </dsp:txBody>
      <dsp:txXfrm>
        <a:off x="39580" y="2854600"/>
        <a:ext cx="5845390" cy="731650"/>
      </dsp:txXfrm>
    </dsp:sp>
    <dsp:sp modelId="{38F954CC-AC88-42FC-B7B4-47A409867BC8}">
      <dsp:nvSpPr>
        <dsp:cNvPr id="0" name=""/>
        <dsp:cNvSpPr/>
      </dsp:nvSpPr>
      <dsp:spPr>
        <a:xfrm>
          <a:off x="0" y="3720870"/>
          <a:ext cx="5924550" cy="810810"/>
        </a:xfrm>
        <a:prstGeom prst="roundRect">
          <a:avLst/>
        </a:prstGeom>
        <a:gradFill rotWithShape="0">
          <a:gsLst>
            <a:gs pos="0">
              <a:schemeClr val="accent5">
                <a:hueOff val="-3401002"/>
                <a:satOff val="20376"/>
                <a:lumOff val="353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-3401002"/>
                <a:satOff val="20376"/>
                <a:lumOff val="353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-3401002"/>
                <a:satOff val="20376"/>
                <a:lumOff val="353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i="1" kern="1200" dirty="0">
              <a:latin typeface="Lexend Deca" pitchFamily="2" charset="0"/>
            </a:rPr>
            <a:t>Vladimir Propp</a:t>
          </a:r>
          <a:endParaRPr lang="en-US" sz="3300" i="1" kern="1200" dirty="0">
            <a:latin typeface="Lexend Deca" pitchFamily="2" charset="0"/>
          </a:endParaRPr>
        </a:p>
      </dsp:txBody>
      <dsp:txXfrm>
        <a:off x="39580" y="3760450"/>
        <a:ext cx="5845390" cy="7316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2E6577-7649-4193-BDAE-63FFD8676A30}">
      <dsp:nvSpPr>
        <dsp:cNvPr id="0" name=""/>
        <dsp:cNvSpPr/>
      </dsp:nvSpPr>
      <dsp:spPr>
        <a:xfrm>
          <a:off x="0" y="403"/>
          <a:ext cx="10353675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9B62710-AF32-4644-8B9A-244004562911}">
      <dsp:nvSpPr>
        <dsp:cNvPr id="0" name=""/>
        <dsp:cNvSpPr/>
      </dsp:nvSpPr>
      <dsp:spPr>
        <a:xfrm>
          <a:off x="0" y="403"/>
          <a:ext cx="10353675" cy="661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The sandwich</a:t>
          </a:r>
          <a:endParaRPr lang="en-US" sz="3000" kern="1200" dirty="0"/>
        </a:p>
      </dsp:txBody>
      <dsp:txXfrm>
        <a:off x="0" y="403"/>
        <a:ext cx="10353675" cy="661002"/>
      </dsp:txXfrm>
    </dsp:sp>
    <dsp:sp modelId="{5380158A-F0BF-4FD0-B907-24191446BD17}">
      <dsp:nvSpPr>
        <dsp:cNvPr id="0" name=""/>
        <dsp:cNvSpPr/>
      </dsp:nvSpPr>
      <dsp:spPr>
        <a:xfrm>
          <a:off x="0" y="661406"/>
          <a:ext cx="10353675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3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BCBCB8-5651-4012-A77A-E2884FB0EFCD}">
      <dsp:nvSpPr>
        <dsp:cNvPr id="0" name=""/>
        <dsp:cNvSpPr/>
      </dsp:nvSpPr>
      <dsp:spPr>
        <a:xfrm>
          <a:off x="0" y="661406"/>
          <a:ext cx="10353675" cy="661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>
              <a:latin typeface="Lexend Deca" pitchFamily="2" charset="0"/>
            </a:rPr>
            <a:t>The debt</a:t>
          </a:r>
          <a:endParaRPr lang="en-US" sz="3000" kern="1200" dirty="0">
            <a:latin typeface="Lexend Deca" pitchFamily="2" charset="0"/>
          </a:endParaRPr>
        </a:p>
      </dsp:txBody>
      <dsp:txXfrm>
        <a:off x="0" y="661406"/>
        <a:ext cx="10353675" cy="661002"/>
      </dsp:txXfrm>
    </dsp:sp>
    <dsp:sp modelId="{38AF9443-5FB7-494D-A344-B47DCA6A2C7A}">
      <dsp:nvSpPr>
        <dsp:cNvPr id="0" name=""/>
        <dsp:cNvSpPr/>
      </dsp:nvSpPr>
      <dsp:spPr>
        <a:xfrm>
          <a:off x="0" y="1322408"/>
          <a:ext cx="10353675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4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A715D2-2545-442E-844A-1A23D0CFE953}">
      <dsp:nvSpPr>
        <dsp:cNvPr id="0" name=""/>
        <dsp:cNvSpPr/>
      </dsp:nvSpPr>
      <dsp:spPr>
        <a:xfrm>
          <a:off x="0" y="1322408"/>
          <a:ext cx="10353675" cy="661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>
              <a:latin typeface="Lexend Deca" pitchFamily="2" charset="0"/>
            </a:rPr>
            <a:t>Materialism</a:t>
          </a:r>
          <a:endParaRPr lang="en-US" sz="3000" kern="1200" dirty="0">
            <a:latin typeface="Lexend Deca" pitchFamily="2" charset="0"/>
          </a:endParaRPr>
        </a:p>
      </dsp:txBody>
      <dsp:txXfrm>
        <a:off x="0" y="1322408"/>
        <a:ext cx="10353675" cy="661002"/>
      </dsp:txXfrm>
    </dsp:sp>
    <dsp:sp modelId="{51860A49-7A99-4A6B-B8B0-CC2ECD517BC8}">
      <dsp:nvSpPr>
        <dsp:cNvPr id="0" name=""/>
        <dsp:cNvSpPr/>
      </dsp:nvSpPr>
      <dsp:spPr>
        <a:xfrm>
          <a:off x="0" y="1983411"/>
          <a:ext cx="10353675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5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5036B3-C5AF-4DE1-921E-41D137C18398}">
      <dsp:nvSpPr>
        <dsp:cNvPr id="0" name=""/>
        <dsp:cNvSpPr/>
      </dsp:nvSpPr>
      <dsp:spPr>
        <a:xfrm>
          <a:off x="0" y="1983411"/>
          <a:ext cx="10353675" cy="661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>
              <a:latin typeface="Lexend Deca" pitchFamily="2" charset="0"/>
            </a:rPr>
            <a:t>Juxtapositions</a:t>
          </a:r>
          <a:endParaRPr lang="en-US" sz="3000" kern="1200" dirty="0">
            <a:latin typeface="Lexend Deca" pitchFamily="2" charset="0"/>
          </a:endParaRPr>
        </a:p>
      </dsp:txBody>
      <dsp:txXfrm>
        <a:off x="0" y="1983411"/>
        <a:ext cx="10353675" cy="661002"/>
      </dsp:txXfrm>
    </dsp:sp>
    <dsp:sp modelId="{3A90C282-AD8D-4E9B-BF5B-3C2416F928EA}">
      <dsp:nvSpPr>
        <dsp:cNvPr id="0" name=""/>
        <dsp:cNvSpPr/>
      </dsp:nvSpPr>
      <dsp:spPr>
        <a:xfrm>
          <a:off x="0" y="2644413"/>
          <a:ext cx="10353675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accent6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885105-2368-4C11-8CA0-4656A82775D7}">
      <dsp:nvSpPr>
        <dsp:cNvPr id="0" name=""/>
        <dsp:cNvSpPr/>
      </dsp:nvSpPr>
      <dsp:spPr>
        <a:xfrm>
          <a:off x="0" y="2644413"/>
          <a:ext cx="10353675" cy="6610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>
              <a:latin typeface="Lexend Deca" pitchFamily="2" charset="0"/>
            </a:rPr>
            <a:t>How innocent is innocent?</a:t>
          </a:r>
          <a:endParaRPr lang="en-US" sz="3000" kern="1200" dirty="0">
            <a:latin typeface="Lexend Deca" pitchFamily="2" charset="0"/>
          </a:endParaRPr>
        </a:p>
      </dsp:txBody>
      <dsp:txXfrm>
        <a:off x="0" y="2644413"/>
        <a:ext cx="10353675" cy="66100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4BD74A-8C5B-493D-A049-0BD9EAAD72D9}">
      <dsp:nvSpPr>
        <dsp:cNvPr id="0" name=""/>
        <dsp:cNvSpPr/>
      </dsp:nvSpPr>
      <dsp:spPr>
        <a:xfrm>
          <a:off x="9099" y="564965"/>
          <a:ext cx="5439723" cy="2175889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0025" tIns="66675" rIns="66675" bIns="66675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>
              <a:latin typeface="Lexend Deca" pitchFamily="2" charset="0"/>
            </a:rPr>
            <a:t>Human Condition</a:t>
          </a:r>
          <a:endParaRPr lang="en-US" sz="5000" kern="1200" dirty="0">
            <a:latin typeface="Lexend Deca" pitchFamily="2" charset="0"/>
          </a:endParaRPr>
        </a:p>
      </dsp:txBody>
      <dsp:txXfrm>
        <a:off x="1097044" y="564965"/>
        <a:ext cx="3263834" cy="2175889"/>
      </dsp:txXfrm>
    </dsp:sp>
    <dsp:sp modelId="{9F2ED1E6-7AAE-494A-A47E-8D1FD998FEF5}">
      <dsp:nvSpPr>
        <dsp:cNvPr id="0" name=""/>
        <dsp:cNvSpPr/>
      </dsp:nvSpPr>
      <dsp:spPr>
        <a:xfrm>
          <a:off x="4904851" y="564965"/>
          <a:ext cx="5439723" cy="2175889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4000"/>
                <a:satMod val="100000"/>
                <a:lumMod val="104000"/>
              </a:schemeClr>
            </a:gs>
            <a:gs pos="69000">
              <a:schemeClr val="dk2">
                <a:hueOff val="0"/>
                <a:satOff val="0"/>
                <a:lumOff val="0"/>
                <a:alphaOff val="0"/>
                <a:shade val="86000"/>
                <a:satMod val="130000"/>
                <a:lumMod val="102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72000"/>
                <a:satMod val="130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sy="96000" rotWithShape="0">
            <a:srgbClr val="000000">
              <a:alpha val="54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0025" tIns="66675" rIns="66675" bIns="66675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>
              <a:latin typeface="Lexend Deca" pitchFamily="2" charset="0"/>
            </a:rPr>
            <a:t>Snapshot of life</a:t>
          </a:r>
          <a:endParaRPr lang="en-US" sz="5000" kern="1200" dirty="0">
            <a:latin typeface="Lexend Deca" pitchFamily="2" charset="0"/>
          </a:endParaRPr>
        </a:p>
      </dsp:txBody>
      <dsp:txXfrm>
        <a:off x="5992796" y="564965"/>
        <a:ext cx="3263834" cy="21758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E7AC2-C03F-4990-96A7-3934B82C237A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A099-8028-433E-8BB2-0280C560C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640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E7AC2-C03F-4990-96A7-3934B82C237A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A099-8028-433E-8BB2-0280C560C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462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E7AC2-C03F-4990-96A7-3934B82C237A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A099-8028-433E-8BB2-0280C560C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463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E7AC2-C03F-4990-96A7-3934B82C237A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A099-8028-433E-8BB2-0280C560CD54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1358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E7AC2-C03F-4990-96A7-3934B82C237A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A099-8028-433E-8BB2-0280C560C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988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E7AC2-C03F-4990-96A7-3934B82C237A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A099-8028-433E-8BB2-0280C560C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6104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E7AC2-C03F-4990-96A7-3934B82C237A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A099-8028-433E-8BB2-0280C560C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2697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E7AC2-C03F-4990-96A7-3934B82C237A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A099-8028-433E-8BB2-0280C560C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5272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E7AC2-C03F-4990-96A7-3934B82C237A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A099-8028-433E-8BB2-0280C560C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394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E7AC2-C03F-4990-96A7-3934B82C237A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A099-8028-433E-8BB2-0280C560C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846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E7AC2-C03F-4990-96A7-3934B82C237A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A099-8028-433E-8BB2-0280C560C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148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E7AC2-C03F-4990-96A7-3934B82C237A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A099-8028-433E-8BB2-0280C560C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420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E7AC2-C03F-4990-96A7-3934B82C237A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A099-8028-433E-8BB2-0280C560C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49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E7AC2-C03F-4990-96A7-3934B82C237A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A099-8028-433E-8BB2-0280C560C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547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E7AC2-C03F-4990-96A7-3934B82C237A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A099-8028-433E-8BB2-0280C560C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4379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E7AC2-C03F-4990-96A7-3934B82C237A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A099-8028-433E-8BB2-0280C560C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537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E7AC2-C03F-4990-96A7-3934B82C237A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A099-8028-433E-8BB2-0280C560C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246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E7AC2-C03F-4990-96A7-3934B82C237A}" type="datetimeFigureOut">
              <a:rPr lang="en-GB" smtClean="0"/>
              <a:t>04/03/2021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DA099-8028-433E-8BB2-0280C560CD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4574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ngridsundberg.com/wp-content/uploads/2013/06/branching-structure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J._D._Salinger_(Catcher_in_the_Rye_portrait)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7">
            <a:extLst>
              <a:ext uri="{FF2B5EF4-FFF2-40B4-BE49-F238E27FC236}">
                <a16:creationId xmlns:a16="http://schemas.microsoft.com/office/drawing/2014/main" id="{70068059-9097-4F05-BA38-CDD7DBF773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E164A015-EDB3-4688-8B77-9255305411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5103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AC7332-850E-4824-8C30-CDED20C081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3794" y="643467"/>
            <a:ext cx="9600217" cy="3585834"/>
          </a:xfrm>
        </p:spPr>
        <p:txBody>
          <a:bodyPr>
            <a:normAutofit/>
          </a:bodyPr>
          <a:lstStyle/>
          <a:p>
            <a:pPr algn="l"/>
            <a:r>
              <a:rPr lang="en-GB" sz="7200" dirty="0">
                <a:latin typeface="Celines Hand" panose="02000500000000000000" pitchFamily="2" charset="0"/>
              </a:rPr>
              <a:t>J.D. Salinger’s ‘</a:t>
            </a:r>
            <a:r>
              <a:rPr lang="en-GB" sz="7200" i="1" dirty="0">
                <a:latin typeface="Celines Hand" panose="02000500000000000000" pitchFamily="2" charset="0"/>
              </a:rPr>
              <a:t>Just Before the War with the Eskimos’</a:t>
            </a:r>
            <a:endParaRPr lang="en-GB" sz="7200" dirty="0">
              <a:latin typeface="Celines Hand" panose="020005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5A5834-FD8B-4BCF-B1BB-4E6858729E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3794" y="4872767"/>
            <a:ext cx="9600217" cy="1424165"/>
          </a:xfrm>
        </p:spPr>
        <p:txBody>
          <a:bodyPr>
            <a:normAutofit/>
          </a:bodyPr>
          <a:lstStyle/>
          <a:p>
            <a:pPr algn="l"/>
            <a:r>
              <a:rPr lang="en-GB" sz="3200">
                <a:latin typeface="Lexend Deca" pitchFamily="2" charset="0"/>
              </a:rPr>
              <a:t>Presentation by Peter Edmund Thomas Conroy</a:t>
            </a:r>
          </a:p>
        </p:txBody>
      </p:sp>
    </p:spTree>
    <p:extLst>
      <p:ext uri="{BB962C8B-B14F-4D97-AF65-F5344CB8AC3E}">
        <p14:creationId xmlns:p14="http://schemas.microsoft.com/office/powerpoint/2010/main" val="3942344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7AB2B-3EAD-404C-9E6C-28877D02B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7472" y="609600"/>
            <a:ext cx="6340084" cy="1326321"/>
          </a:xfrm>
        </p:spPr>
        <p:txBody>
          <a:bodyPr>
            <a:normAutofit/>
          </a:bodyPr>
          <a:lstStyle/>
          <a:p>
            <a:r>
              <a:rPr lang="en-GB" dirty="0">
                <a:latin typeface="Celines Hand" panose="02000500000000000000" pitchFamily="2" charset="0"/>
              </a:rPr>
              <a:t>NARRATIVE STRUCTURE</a:t>
            </a:r>
          </a:p>
        </p:txBody>
      </p:sp>
      <p:pic>
        <p:nvPicPr>
          <p:cNvPr id="6" name="Picture 5" descr="Branching Structure">
            <a:hlinkClick r:id="rId3"/>
            <a:extLst>
              <a:ext uri="{FF2B5EF4-FFF2-40B4-BE49-F238E27FC236}">
                <a16:creationId xmlns:a16="http://schemas.microsoft.com/office/drawing/2014/main" id="{DA9BA2AD-E563-478F-8ECB-4174B7809872}"/>
              </a:ext>
            </a:extLst>
          </p:cNvPr>
          <p:cNvPicPr/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160" r="25447" b="2"/>
          <a:stretch/>
        </p:blipFill>
        <p:spPr bwMode="auto">
          <a:xfrm>
            <a:off x="20" y="10"/>
            <a:ext cx="4635987" cy="6857990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F242C-7A6A-4A12-873E-E2EB1A6B2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7471" y="2096064"/>
            <a:ext cx="6340085" cy="3695136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Lexend Deca" pitchFamily="2" charset="0"/>
              </a:rPr>
              <a:t>Branching narrative?</a:t>
            </a:r>
          </a:p>
          <a:p>
            <a:r>
              <a:rPr lang="en-GB" sz="2400" dirty="0">
                <a:latin typeface="Lexend Deca" pitchFamily="2" charset="0"/>
              </a:rPr>
              <a:t>Mini Plot?</a:t>
            </a:r>
          </a:p>
          <a:p>
            <a:r>
              <a:rPr lang="en-GB" sz="2400" dirty="0">
                <a:latin typeface="Lexend Deca" pitchFamily="2" charset="0"/>
              </a:rPr>
              <a:t>Three Acts</a:t>
            </a:r>
          </a:p>
          <a:p>
            <a:endParaRPr lang="en-GB" dirty="0">
              <a:latin typeface="Lexend Deca" pitchFamily="2" charset="0"/>
            </a:endParaRPr>
          </a:p>
          <a:p>
            <a:endParaRPr lang="en-GB" dirty="0">
              <a:latin typeface="Lexend Deca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35B6751-4DEE-4DA5-96EC-EA28668BA5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35990" y="45720"/>
            <a:ext cx="0" cy="6766560"/>
          </a:xfrm>
          <a:prstGeom prst="line">
            <a:avLst/>
          </a:prstGeom>
          <a:ln w="190500" cap="sq">
            <a:solidFill>
              <a:srgbClr val="FFFFFF"/>
            </a:solidFill>
            <a:miter lim="800000"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99B2C320-C3AB-4ED0-8F27-8AE9C5EA097D}"/>
              </a:ext>
            </a:extLst>
          </p:cNvPr>
          <p:cNvSpPr/>
          <p:nvPr/>
        </p:nvSpPr>
        <p:spPr>
          <a:xfrm>
            <a:off x="7071824" y="2766880"/>
            <a:ext cx="4833257" cy="34815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Shape&#10;&#10;Description automatically generated">
            <a:extLst>
              <a:ext uri="{FF2B5EF4-FFF2-40B4-BE49-F238E27FC236}">
                <a16:creationId xmlns:a16="http://schemas.microsoft.com/office/drawing/2014/main" id="{A3A3E501-4DEA-494C-AE1A-CD79B74874F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3959" t="32440" b="3312"/>
          <a:stretch/>
        </p:blipFill>
        <p:spPr>
          <a:xfrm>
            <a:off x="7159595" y="2766880"/>
            <a:ext cx="4739162" cy="3190612"/>
          </a:xfrm>
          <a:prstGeom prst="rect">
            <a:avLst/>
          </a:prstGeom>
          <a:ln w="190500" cap="sq">
            <a:noFill/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</p:spTree>
    <p:extLst>
      <p:ext uri="{BB962C8B-B14F-4D97-AF65-F5344CB8AC3E}">
        <p14:creationId xmlns:p14="http://schemas.microsoft.com/office/powerpoint/2010/main" val="19008713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C052280-388E-4151-A1EB-5236D4FCC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7882DE-2609-446F-B6D8-9A55AF89A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927100"/>
            <a:ext cx="3418766" cy="4616450"/>
          </a:xfrm>
        </p:spPr>
        <p:txBody>
          <a:bodyPr>
            <a:normAutofit/>
          </a:bodyPr>
          <a:lstStyle/>
          <a:p>
            <a:r>
              <a:rPr lang="en-GB" sz="3100" dirty="0">
                <a:latin typeface="Celines Hand" panose="02000500000000000000" pitchFamily="2" charset="0"/>
              </a:rPr>
              <a:t>MORE BACKGROUND: SELENA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44251C3-E720-4363-8AF0-20AD31937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301359"/>
            <a:ext cx="0" cy="191135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9DDA7-23BF-48FC-9BAD-0DA94859B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29" y="971549"/>
            <a:ext cx="6291528" cy="461645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2400" dirty="0">
                <a:latin typeface="Lexend Deca" pitchFamily="2" charset="0"/>
              </a:rPr>
              <a:t>Who is Selena?</a:t>
            </a:r>
          </a:p>
          <a:p>
            <a:r>
              <a:rPr lang="en-GB" sz="2400" dirty="0">
                <a:latin typeface="Lexend Deca" pitchFamily="2" charset="0"/>
              </a:rPr>
              <a:t>Mother</a:t>
            </a:r>
          </a:p>
          <a:p>
            <a:r>
              <a:rPr lang="en-GB" sz="2400" dirty="0">
                <a:latin typeface="Lexend Deca" pitchFamily="2" charset="0"/>
              </a:rPr>
              <a:t>Father</a:t>
            </a:r>
          </a:p>
          <a:p>
            <a:r>
              <a:rPr lang="en-GB" sz="2400" dirty="0">
                <a:latin typeface="Lexend Deca" pitchFamily="2" charset="0"/>
              </a:rPr>
              <a:t>Francis</a:t>
            </a:r>
          </a:p>
          <a:p>
            <a:r>
              <a:rPr lang="en-GB" sz="2400" dirty="0">
                <a:latin typeface="Lexend Deca" pitchFamily="2" charset="0"/>
              </a:rPr>
              <a:t>The maid</a:t>
            </a:r>
          </a:p>
          <a:p>
            <a:r>
              <a:rPr lang="en-GB" sz="2400" dirty="0">
                <a:latin typeface="Lexend Deca" pitchFamily="2" charset="0"/>
              </a:rPr>
              <a:t>Selena – Ego, Self-Absorbed &amp; Self-Centred</a:t>
            </a:r>
          </a:p>
        </p:txBody>
      </p:sp>
    </p:spTree>
    <p:extLst>
      <p:ext uri="{BB962C8B-B14F-4D97-AF65-F5344CB8AC3E}">
        <p14:creationId xmlns:p14="http://schemas.microsoft.com/office/powerpoint/2010/main" val="2057929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882DE-2609-446F-B6D8-9A55AF89A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7" y="4537711"/>
            <a:ext cx="10844964" cy="1118371"/>
          </a:xfrm>
        </p:spPr>
        <p:txBody>
          <a:bodyPr>
            <a:normAutofit/>
          </a:bodyPr>
          <a:lstStyle/>
          <a:p>
            <a:r>
              <a:rPr lang="en-GB" dirty="0">
                <a:latin typeface="Celines Hand" panose="02000500000000000000" pitchFamily="2" charset="0"/>
              </a:rPr>
              <a:t>SELENA</a:t>
            </a: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78ADB7C7-E010-4795-A930-B531B14A8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5196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09DC917B-843D-459F-AFFE-81EC8E7431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1231578"/>
              </p:ext>
            </p:extLst>
          </p:nvPr>
        </p:nvGraphicFramePr>
        <p:xfrm>
          <a:off x="1147763" y="1103313"/>
          <a:ext cx="9886950" cy="2651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6694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987E4-8505-4731-B982-C792EE7FB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>
            <a:normAutofit/>
          </a:bodyPr>
          <a:lstStyle/>
          <a:p>
            <a:r>
              <a:rPr lang="en-GB" dirty="0" err="1">
                <a:latin typeface="Celines Hand" panose="02000500000000000000" pitchFamily="2" charset="0"/>
              </a:rPr>
              <a:t>selena</a:t>
            </a:r>
            <a:r>
              <a:rPr lang="en-GB" dirty="0">
                <a:latin typeface="Celines Hand" panose="02000500000000000000" pitchFamily="2" charset="0"/>
              </a:rPr>
              <a:t> &amp; </a:t>
            </a:r>
            <a:r>
              <a:rPr lang="en-GB" dirty="0" err="1">
                <a:latin typeface="Celines Hand" panose="02000500000000000000" pitchFamily="2" charset="0"/>
              </a:rPr>
              <a:t>ginnie</a:t>
            </a:r>
            <a:endParaRPr lang="en-GB" dirty="0">
              <a:latin typeface="Celines Hand" panose="02000500000000000000" pitchFamily="2" charset="0"/>
            </a:endParaRP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352C10D2-0602-4E81-B76E-0883B2AEEE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2002662"/>
              </p:ext>
            </p:extLst>
          </p:nvPr>
        </p:nvGraphicFramePr>
        <p:xfrm>
          <a:off x="914400" y="2257654"/>
          <a:ext cx="10353675" cy="3303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79541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4">
            <a:extLst>
              <a:ext uri="{FF2B5EF4-FFF2-40B4-BE49-F238E27FC236}">
                <a16:creationId xmlns:a16="http://schemas.microsoft.com/office/drawing/2014/main" id="{BC052280-388E-4151-A1EB-5236D4FCC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27E5F5-EB81-4493-B473-CB703E388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927100"/>
            <a:ext cx="3418766" cy="4616450"/>
          </a:xfrm>
        </p:spPr>
        <p:txBody>
          <a:bodyPr>
            <a:normAutofit/>
          </a:bodyPr>
          <a:lstStyle/>
          <a:p>
            <a:r>
              <a:rPr lang="en-GB" dirty="0">
                <a:latin typeface="Celines Hand" panose="02000500000000000000" pitchFamily="2" charset="0"/>
              </a:rPr>
              <a:t>Selena &amp; </a:t>
            </a:r>
            <a:r>
              <a:rPr lang="en-GB" dirty="0" err="1">
                <a:latin typeface="Celines Hand" panose="02000500000000000000" pitchFamily="2" charset="0"/>
              </a:rPr>
              <a:t>ginnie</a:t>
            </a:r>
            <a:endParaRPr lang="en-GB" dirty="0">
              <a:latin typeface="Celines Hand" panose="02000500000000000000" pitchFamily="2" charset="0"/>
            </a:endParaRPr>
          </a:p>
        </p:txBody>
      </p:sp>
      <p:cxnSp>
        <p:nvCxnSpPr>
          <p:cNvPr id="26" name="Straight Connector 16">
            <a:extLst>
              <a:ext uri="{FF2B5EF4-FFF2-40B4-BE49-F238E27FC236}">
                <a16:creationId xmlns:a16="http://schemas.microsoft.com/office/drawing/2014/main" id="{744251C3-E720-4363-8AF0-20AD31937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301359"/>
            <a:ext cx="0" cy="191135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323BB-3D4F-438E-87D7-2A54E45E9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29" y="971549"/>
            <a:ext cx="6291528" cy="4616450"/>
          </a:xfrm>
        </p:spPr>
        <p:txBody>
          <a:bodyPr anchor="ctr">
            <a:normAutofit/>
          </a:bodyPr>
          <a:lstStyle/>
          <a:p>
            <a:r>
              <a:rPr lang="en-GB" sz="2800" dirty="0">
                <a:latin typeface="Lexend Deca" pitchFamily="2" charset="0"/>
              </a:rPr>
              <a:t>WHY?</a:t>
            </a:r>
          </a:p>
          <a:p>
            <a:pPr lvl="1"/>
            <a:r>
              <a:rPr lang="en-GB" sz="2400" dirty="0">
                <a:latin typeface="Lexend Deca" pitchFamily="2" charset="0"/>
              </a:rPr>
              <a:t>Saving Selena?</a:t>
            </a:r>
          </a:p>
          <a:p>
            <a:pPr lvl="1"/>
            <a:r>
              <a:rPr lang="en-GB" sz="2400" dirty="0">
                <a:latin typeface="Lexend Deca" pitchFamily="2" charset="0"/>
              </a:rPr>
              <a:t>Chasing Franklin?</a:t>
            </a:r>
          </a:p>
          <a:p>
            <a:pPr lvl="1"/>
            <a:r>
              <a:rPr lang="en-GB" sz="2400" dirty="0">
                <a:latin typeface="Lexend Deca" pitchFamily="2" charset="0"/>
              </a:rPr>
              <a:t>Anytime you need a friend?</a:t>
            </a:r>
          </a:p>
          <a:p>
            <a:pPr lvl="1"/>
            <a:r>
              <a:rPr lang="en-GB" sz="2400" dirty="0">
                <a:latin typeface="Lexend Deca" pitchFamily="2" charset="0"/>
              </a:rPr>
              <a:t>All three/mixture</a:t>
            </a:r>
          </a:p>
        </p:txBody>
      </p:sp>
    </p:spTree>
    <p:extLst>
      <p:ext uri="{BB962C8B-B14F-4D97-AF65-F5344CB8AC3E}">
        <p14:creationId xmlns:p14="http://schemas.microsoft.com/office/powerpoint/2010/main" val="3024157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C052280-388E-4151-A1EB-5236D4FCC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9BC128-606E-4E0C-B3B7-1625E80C2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927100"/>
            <a:ext cx="3418766" cy="4616450"/>
          </a:xfrm>
        </p:spPr>
        <p:txBody>
          <a:bodyPr>
            <a:normAutofit/>
          </a:bodyPr>
          <a:lstStyle/>
          <a:p>
            <a:r>
              <a:rPr lang="en-GB" dirty="0">
                <a:latin typeface="Celines Hand" panose="02000500000000000000" pitchFamily="2" charset="0"/>
              </a:rPr>
              <a:t>Character </a:t>
            </a:r>
            <a:r>
              <a:rPr lang="en-GB" dirty="0" err="1">
                <a:latin typeface="Celines Hand" panose="02000500000000000000" pitchFamily="2" charset="0"/>
              </a:rPr>
              <a:t>archtypes</a:t>
            </a:r>
            <a:endParaRPr lang="en-GB" dirty="0">
              <a:latin typeface="Celines Hand" panose="02000500000000000000" pitchFamily="2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44251C3-E720-4363-8AF0-20AD31937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301359"/>
            <a:ext cx="0" cy="191135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3A0BB-FFB2-449D-AA8E-71A44CD87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29" y="429491"/>
            <a:ext cx="6291528" cy="6054436"/>
          </a:xfrm>
        </p:spPr>
        <p:txBody>
          <a:bodyPr numCol="1" anchor="ctr">
            <a:normAutofit/>
          </a:bodyPr>
          <a:lstStyle/>
          <a:p>
            <a:r>
              <a:rPr lang="en-GB" sz="2400" dirty="0">
                <a:latin typeface="Lexend Deca" pitchFamily="2" charset="0"/>
              </a:rPr>
              <a:t>HEROS</a:t>
            </a:r>
          </a:p>
          <a:p>
            <a:r>
              <a:rPr lang="en-GB" sz="2400" dirty="0">
                <a:latin typeface="Lexend Deca" pitchFamily="2" charset="0"/>
              </a:rPr>
              <a:t>VICTIMS</a:t>
            </a:r>
            <a:endParaRPr lang="en-GB" sz="2400" i="1" dirty="0">
              <a:latin typeface="Lexend Deca" pitchFamily="2" charset="0"/>
            </a:endParaRPr>
          </a:p>
          <a:p>
            <a:r>
              <a:rPr lang="en-GB" sz="2400" dirty="0">
                <a:latin typeface="Lexend Deca" pitchFamily="2" charset="0"/>
              </a:rPr>
              <a:t>FALSE-HEROS</a:t>
            </a:r>
            <a:endParaRPr lang="en-GB" sz="2400" i="1" dirty="0">
              <a:latin typeface="Lexend Deca" pitchFamily="2" charset="0"/>
            </a:endParaRPr>
          </a:p>
          <a:p>
            <a:r>
              <a:rPr lang="en-GB" sz="2400" dirty="0">
                <a:latin typeface="Lexend Deca" pitchFamily="2" charset="0"/>
              </a:rPr>
              <a:t>VILLIANS</a:t>
            </a:r>
            <a:endParaRPr lang="en-GB" sz="2400" i="1" dirty="0">
              <a:latin typeface="Lexend Deca" pitchFamily="2" charset="0"/>
            </a:endParaRPr>
          </a:p>
          <a:p>
            <a:r>
              <a:rPr lang="en-GB" sz="2400" dirty="0">
                <a:latin typeface="Lexend Deca" pitchFamily="2" charset="0"/>
              </a:rPr>
              <a:t>DONOR</a:t>
            </a:r>
          </a:p>
          <a:p>
            <a:r>
              <a:rPr lang="en-GB" sz="2400" dirty="0">
                <a:latin typeface="Lexend Deca" pitchFamily="2" charset="0"/>
              </a:rPr>
              <a:t>HELPER</a:t>
            </a:r>
          </a:p>
          <a:p>
            <a:r>
              <a:rPr lang="en-GB" sz="2400" dirty="0">
                <a:latin typeface="Lexend Deca" pitchFamily="2" charset="0"/>
              </a:rPr>
              <a:t>PRINCESS</a:t>
            </a:r>
          </a:p>
          <a:p>
            <a:r>
              <a:rPr lang="en-GB" sz="2400" dirty="0">
                <a:latin typeface="Lexend Deca" pitchFamily="2" charset="0"/>
              </a:rPr>
              <a:t>DISPATCHER</a:t>
            </a:r>
          </a:p>
        </p:txBody>
      </p:sp>
    </p:spTree>
    <p:extLst>
      <p:ext uri="{BB962C8B-B14F-4D97-AF65-F5344CB8AC3E}">
        <p14:creationId xmlns:p14="http://schemas.microsoft.com/office/powerpoint/2010/main" val="900666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FF5D2-0B05-43B5-95B5-0FD1DBDF6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4444" y="609600"/>
            <a:ext cx="3113112" cy="1326321"/>
          </a:xfrm>
        </p:spPr>
        <p:txBody>
          <a:bodyPr>
            <a:normAutofit/>
          </a:bodyPr>
          <a:lstStyle/>
          <a:p>
            <a:pPr algn="l"/>
            <a:r>
              <a:rPr lang="en-GB" dirty="0">
                <a:latin typeface="Celines Hand" panose="02000500000000000000" pitchFamily="2" charset="0"/>
              </a:rPr>
              <a:t>HERO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DD7B505A-8C9F-4D9D-BBED-C36DAA3CF0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400"/>
          <a:stretch/>
        </p:blipFill>
        <p:spPr>
          <a:xfrm>
            <a:off x="20" y="10"/>
            <a:ext cx="7552924" cy="685799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107E708-A84F-4159-86C1-D00A0EEF6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4444" y="2096064"/>
            <a:ext cx="3113112" cy="3695136"/>
          </a:xfrm>
        </p:spPr>
        <p:txBody>
          <a:bodyPr>
            <a:normAutofit/>
          </a:bodyPr>
          <a:lstStyle/>
          <a:p>
            <a:r>
              <a:rPr lang="en-GB" sz="2400" dirty="0" err="1">
                <a:latin typeface="Lexend Deca" pitchFamily="2" charset="0"/>
              </a:rPr>
              <a:t>Ginnie</a:t>
            </a:r>
            <a:r>
              <a:rPr lang="en-GB" sz="2400" dirty="0">
                <a:latin typeface="Lexend Deca" pitchFamily="2" charset="0"/>
              </a:rPr>
              <a:t>?</a:t>
            </a:r>
          </a:p>
          <a:p>
            <a:r>
              <a:rPr lang="en-GB" sz="2400" dirty="0">
                <a:latin typeface="Lexend Deca" pitchFamily="2" charset="0"/>
              </a:rPr>
              <a:t>Yes?</a:t>
            </a:r>
          </a:p>
          <a:p>
            <a:r>
              <a:rPr lang="en-GB" sz="2400" dirty="0">
                <a:latin typeface="Lexend Deca" pitchFamily="2" charset="0"/>
              </a:rPr>
              <a:t>Humanity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C0A00CE-5D42-405E-BB21-040156444C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92090" y="45720"/>
            <a:ext cx="0" cy="6766560"/>
          </a:xfrm>
          <a:prstGeom prst="line">
            <a:avLst/>
          </a:prstGeom>
          <a:ln w="190500" cap="sq">
            <a:solidFill>
              <a:srgbClr val="FFFFFF"/>
            </a:solidFill>
            <a:miter lim="800000"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7726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B7674-9A31-4293-8B17-30F98B49A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>
            <a:normAutofit/>
          </a:bodyPr>
          <a:lstStyle/>
          <a:p>
            <a:r>
              <a:rPr lang="en-GB" dirty="0">
                <a:latin typeface="Celines Hand" panose="02000500000000000000" pitchFamily="2" charset="0"/>
              </a:rPr>
              <a:t>Hero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985291-2125-434D-B42A-7D09C40A5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95500"/>
            <a:ext cx="12192000" cy="4762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0F20AC72-13F6-4595-859C-07BDA8A5DD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336971"/>
              </p:ext>
            </p:extLst>
          </p:nvPr>
        </p:nvGraphicFramePr>
        <p:xfrm>
          <a:off x="914400" y="2417233"/>
          <a:ext cx="10353675" cy="3305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6584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9F32-7B78-4E60-94F7-B04BEA269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75" y="609600"/>
            <a:ext cx="3643150" cy="5603310"/>
          </a:xfrm>
        </p:spPr>
        <p:txBody>
          <a:bodyPr>
            <a:normAutofit/>
          </a:bodyPr>
          <a:lstStyle/>
          <a:p>
            <a:r>
              <a:rPr lang="en-GB" sz="3100" dirty="0">
                <a:latin typeface="Celines Hand" panose="02000500000000000000" pitchFamily="2" charset="0"/>
              </a:rPr>
              <a:t>Some more descriptions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57FBFE87-0042-489A-A068-2D4BC63B9C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7474571"/>
              </p:ext>
            </p:extLst>
          </p:nvPr>
        </p:nvGraphicFramePr>
        <p:xfrm>
          <a:off x="5127625" y="1114425"/>
          <a:ext cx="5924550" cy="4629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611283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7CF15A-7591-4086-A424-9807678AD9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13102" b="2653"/>
          <a:stretch/>
        </p:blipFill>
        <p:spPr>
          <a:xfrm>
            <a:off x="20" y="2030"/>
            <a:ext cx="12191980" cy="685597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303334D-DD05-4F8C-886C-F61621D86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FDA440-BE3B-40C7-9EDE-3300B0C31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>
            <a:normAutofit/>
          </a:bodyPr>
          <a:lstStyle/>
          <a:p>
            <a:r>
              <a:rPr lang="en-GB" dirty="0">
                <a:latin typeface="Celines Hand" panose="02000500000000000000" pitchFamily="2" charset="0"/>
              </a:rPr>
              <a:t>VOICE &amp; POINT OF 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864C2-86B5-497A-93EA-010718DE2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3695136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Lexend Deca" pitchFamily="2" charset="0"/>
              </a:rPr>
              <a:t>3</a:t>
            </a:r>
            <a:r>
              <a:rPr lang="en-GB" sz="2800" baseline="30000" dirty="0">
                <a:latin typeface="Lexend Deca" pitchFamily="2" charset="0"/>
              </a:rPr>
              <a:t>rd</a:t>
            </a:r>
            <a:r>
              <a:rPr lang="en-GB" sz="2800" dirty="0">
                <a:latin typeface="Lexend Deca" pitchFamily="2" charset="0"/>
              </a:rPr>
              <a:t> Person</a:t>
            </a:r>
          </a:p>
          <a:p>
            <a:pPr lvl="1"/>
            <a:r>
              <a:rPr lang="en-GB" sz="2400" dirty="0">
                <a:latin typeface="Lexend Deca" pitchFamily="2" charset="0"/>
              </a:rPr>
              <a:t>Speech</a:t>
            </a:r>
          </a:p>
          <a:p>
            <a:pPr lvl="1"/>
            <a:r>
              <a:rPr lang="en-GB" sz="2400" dirty="0">
                <a:latin typeface="Lexend Deca" pitchFamily="2" charset="0"/>
              </a:rPr>
              <a:t>Perspective</a:t>
            </a:r>
          </a:p>
          <a:p>
            <a:pPr lvl="1"/>
            <a:r>
              <a:rPr lang="en-GB" sz="2400" dirty="0">
                <a:latin typeface="Lexend Deca" pitchFamily="2" charset="0"/>
              </a:rPr>
              <a:t>Hero</a:t>
            </a:r>
          </a:p>
        </p:txBody>
      </p:sp>
    </p:spTree>
    <p:extLst>
      <p:ext uri="{BB962C8B-B14F-4D97-AF65-F5344CB8AC3E}">
        <p14:creationId xmlns:p14="http://schemas.microsoft.com/office/powerpoint/2010/main" val="790200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E902C-9519-4066-A045-41CAE1762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elines Hand" panose="02000500000000000000" pitchFamily="2" charset="0"/>
              </a:rPr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512FC-2357-4658-9552-25800922E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541536" cy="4351338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Lexend Deca" pitchFamily="2" charset="0"/>
              </a:rPr>
              <a:t>J.D. Salinger</a:t>
            </a:r>
            <a:endParaRPr lang="en-GB" sz="2400" i="1" dirty="0">
              <a:latin typeface="Lexend Deca" pitchFamily="2" charset="0"/>
            </a:endParaRPr>
          </a:p>
          <a:p>
            <a:r>
              <a:rPr lang="en-GB" sz="2400" dirty="0">
                <a:latin typeface="Lexend Deca" pitchFamily="2" charset="0"/>
              </a:rPr>
              <a:t>Just Before the War with the Eskimos</a:t>
            </a:r>
          </a:p>
          <a:p>
            <a:r>
              <a:rPr lang="en-GB" sz="2400" dirty="0">
                <a:latin typeface="Lexend Deca" pitchFamily="2" charset="0"/>
              </a:rPr>
              <a:t>New Yorker Magazine</a:t>
            </a:r>
          </a:p>
        </p:txBody>
      </p:sp>
      <p:pic>
        <p:nvPicPr>
          <p:cNvPr id="5" name="Picture 4" descr="A person wearing a suit and tie&#10;&#10;Description automatically generated with medium confidence">
            <a:extLst>
              <a:ext uri="{FF2B5EF4-FFF2-40B4-BE49-F238E27FC236}">
                <a16:creationId xmlns:a16="http://schemas.microsoft.com/office/drawing/2014/main" id="{C8EBBA9B-75CD-42D6-BA43-FA14F1FB0E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735" y="1825625"/>
            <a:ext cx="2974066" cy="43513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E869BF-139F-4B8D-987A-E1D1C6EC7403}"/>
              </a:ext>
            </a:extLst>
          </p:cNvPr>
          <p:cNvSpPr txBox="1"/>
          <p:nvPr/>
        </p:nvSpPr>
        <p:spPr>
          <a:xfrm>
            <a:off x="8351520" y="5899964"/>
            <a:ext cx="3002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i="1">
                <a:hlinkClick r:id="rId3"/>
              </a:rPr>
              <a:t>Public Domain image of J.D. Salinger</a:t>
            </a:r>
            <a:endParaRPr lang="en-GB" sz="1200" b="1" i="1"/>
          </a:p>
        </p:txBody>
      </p:sp>
    </p:spTree>
    <p:extLst>
      <p:ext uri="{BB962C8B-B14F-4D97-AF65-F5344CB8AC3E}">
        <p14:creationId xmlns:p14="http://schemas.microsoft.com/office/powerpoint/2010/main" val="18532426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7">
            <a:extLst>
              <a:ext uri="{FF2B5EF4-FFF2-40B4-BE49-F238E27FC236}">
                <a16:creationId xmlns:a16="http://schemas.microsoft.com/office/drawing/2014/main" id="{BC052280-388E-4151-A1EB-5236D4FCC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22B84F-1710-436E-8D01-2F7D85168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927100"/>
            <a:ext cx="3418766" cy="4616450"/>
          </a:xfrm>
        </p:spPr>
        <p:txBody>
          <a:bodyPr>
            <a:normAutofit/>
          </a:bodyPr>
          <a:lstStyle/>
          <a:p>
            <a:r>
              <a:rPr lang="en-GB" dirty="0">
                <a:latin typeface="Celines Hand" panose="02000500000000000000" pitchFamily="2" charset="0"/>
              </a:rPr>
              <a:t>THEMES &amp; MOTIFFS</a:t>
            </a:r>
          </a:p>
        </p:txBody>
      </p:sp>
      <p:cxnSp>
        <p:nvCxnSpPr>
          <p:cNvPr id="26" name="Straight Connector 19">
            <a:extLst>
              <a:ext uri="{FF2B5EF4-FFF2-40B4-BE49-F238E27FC236}">
                <a16:creationId xmlns:a16="http://schemas.microsoft.com/office/drawing/2014/main" id="{744251C3-E720-4363-8AF0-20AD31937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301359"/>
            <a:ext cx="0" cy="191135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EDADB-AA34-4F1F-81E1-831B932B1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29" y="971549"/>
            <a:ext cx="6291528" cy="4616450"/>
          </a:xfrm>
        </p:spPr>
        <p:txBody>
          <a:bodyPr anchor="ctr">
            <a:normAutofit/>
          </a:bodyPr>
          <a:lstStyle/>
          <a:p>
            <a:r>
              <a:rPr lang="en-GB" sz="2400" dirty="0">
                <a:latin typeface="Lexend Deca" pitchFamily="2" charset="0"/>
              </a:rPr>
              <a:t>JUDGEMENT</a:t>
            </a:r>
          </a:p>
          <a:p>
            <a:r>
              <a:rPr lang="en-GB" sz="2400" dirty="0">
                <a:latin typeface="Lexend Deca" pitchFamily="2" charset="0"/>
              </a:rPr>
              <a:t>WAR</a:t>
            </a:r>
          </a:p>
          <a:p>
            <a:r>
              <a:rPr lang="en-GB" sz="2400" dirty="0">
                <a:latin typeface="Lexend Deca" pitchFamily="2" charset="0"/>
              </a:rPr>
              <a:t>INNOCENCE</a:t>
            </a:r>
          </a:p>
          <a:p>
            <a:r>
              <a:rPr lang="en-GB" sz="2400" dirty="0">
                <a:latin typeface="Lexend Deca" pitchFamily="2" charset="0"/>
              </a:rPr>
              <a:t>MATERIALISM</a:t>
            </a:r>
          </a:p>
          <a:p>
            <a:r>
              <a:rPr lang="en-GB" sz="2400" dirty="0">
                <a:latin typeface="Lexend Deca" pitchFamily="2" charset="0"/>
              </a:rPr>
              <a:t>SELF-ABSORBTION/EGO</a:t>
            </a:r>
          </a:p>
        </p:txBody>
      </p:sp>
    </p:spTree>
    <p:extLst>
      <p:ext uri="{BB962C8B-B14F-4D97-AF65-F5344CB8AC3E}">
        <p14:creationId xmlns:p14="http://schemas.microsoft.com/office/powerpoint/2010/main" val="2184730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0752B-B278-4AB1-ACD2-838CD2282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>
            <a:normAutofit/>
          </a:bodyPr>
          <a:lstStyle/>
          <a:p>
            <a:r>
              <a:rPr lang="en-GB" dirty="0">
                <a:latin typeface="Celines Hand" panose="02000500000000000000" pitchFamily="2" charset="0"/>
              </a:rPr>
              <a:t>ENIGMAS &amp; CONFLICT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985291-2125-434D-B42A-7D09C40A5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95500"/>
            <a:ext cx="12192000" cy="4762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C83E670-99DD-4FDD-8157-7255D8A282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3732364"/>
              </p:ext>
            </p:extLst>
          </p:nvPr>
        </p:nvGraphicFramePr>
        <p:xfrm>
          <a:off x="914400" y="2417233"/>
          <a:ext cx="10353675" cy="3305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642724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0752B-B278-4AB1-ACD2-838CD2282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>
            <a:normAutofit/>
          </a:bodyPr>
          <a:lstStyle/>
          <a:p>
            <a:r>
              <a:rPr lang="en-GB" dirty="0">
                <a:latin typeface="Celines Hand" panose="02000500000000000000" pitchFamily="2" charset="0"/>
              </a:rPr>
              <a:t>Conclusion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985291-2125-434D-B42A-7D09C40A5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95500"/>
            <a:ext cx="12192000" cy="4762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3A4E11A-9AF6-43BC-84C8-7A9D720BA4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9452573"/>
              </p:ext>
            </p:extLst>
          </p:nvPr>
        </p:nvGraphicFramePr>
        <p:xfrm>
          <a:off x="914400" y="2417233"/>
          <a:ext cx="10353675" cy="3305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74984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E902C-9519-4066-A045-41CAE1762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elines Hand" panose="02000500000000000000" pitchFamily="2" charset="0"/>
              </a:rPr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512FC-2357-4658-9552-25800922E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0480" y="1621849"/>
            <a:ext cx="751332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latin typeface="Lexend Deca" pitchFamily="2" charset="0"/>
              </a:rPr>
              <a:t>Nine Stories (Anthology)</a:t>
            </a:r>
          </a:p>
        </p:txBody>
      </p:sp>
      <p:pic>
        <p:nvPicPr>
          <p:cNvPr id="5" name="Picture 4" descr="Text, whiteboard&#10;&#10;Description automatically generated">
            <a:extLst>
              <a:ext uri="{FF2B5EF4-FFF2-40B4-BE49-F238E27FC236}">
                <a16:creationId xmlns:a16="http://schemas.microsoft.com/office/drawing/2014/main" id="{6414C6F6-09EA-4E87-AF9B-283BC56E8D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21849"/>
            <a:ext cx="3002280" cy="43722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574271-266F-4A51-9490-D68CFCA1E74D}"/>
              </a:ext>
            </a:extLst>
          </p:cNvPr>
          <p:cNvSpPr txBox="1"/>
          <p:nvPr/>
        </p:nvSpPr>
        <p:spPr>
          <a:xfrm>
            <a:off x="838200" y="5430129"/>
            <a:ext cx="3002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i="1"/>
              <a:t>Fair Dealing usage: Low Res. Image of 1</a:t>
            </a:r>
            <a:r>
              <a:rPr lang="en-GB" sz="1200" b="1" i="1" baseline="30000"/>
              <a:t>st</a:t>
            </a:r>
            <a:r>
              <a:rPr lang="en-GB" sz="1200" b="1" i="1"/>
              <a:t> Edition of ‘Nine Stories’ cover</a:t>
            </a:r>
          </a:p>
        </p:txBody>
      </p:sp>
    </p:spTree>
    <p:extLst>
      <p:ext uri="{BB962C8B-B14F-4D97-AF65-F5344CB8AC3E}">
        <p14:creationId xmlns:p14="http://schemas.microsoft.com/office/powerpoint/2010/main" val="3382268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BFBA67F-0D4D-4C2E-A1D7-82D080A4B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60E09C-B698-463E-9D65-5E89326CF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>
            <a:normAutofit/>
          </a:bodyPr>
          <a:lstStyle/>
          <a:p>
            <a:r>
              <a:rPr lang="en-GB" dirty="0">
                <a:latin typeface="Celines Hand" panose="02000500000000000000" pitchFamily="2" charset="0"/>
              </a:rPr>
              <a:t>Overview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FA2AC96-1E47-421C-A03F-F98E354EB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95500"/>
            <a:ext cx="12192000" cy="4762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B39CF-8A14-4CDA-B3E4-F1E021309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6850" y="2463800"/>
            <a:ext cx="9247652" cy="3327400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Lexend Deca" pitchFamily="2" charset="0"/>
              </a:rPr>
              <a:t>It is the story of a young girl on the cusp of adulthood meeting a disenfranchised young male, the brother of her ‘friend’; and also his friend – it is a tale of redemption, alienation, rejection, judgement and self-reflection.</a:t>
            </a:r>
          </a:p>
          <a:p>
            <a:r>
              <a:rPr lang="en-GB" sz="2400" dirty="0">
                <a:latin typeface="Lexend Deca" pitchFamily="2" charset="0"/>
              </a:rPr>
              <a:t>Characters: Virginia “</a:t>
            </a:r>
            <a:r>
              <a:rPr lang="en-GB" sz="2400" dirty="0" err="1">
                <a:latin typeface="Lexend Deca" pitchFamily="2" charset="0"/>
              </a:rPr>
              <a:t>Ginnie</a:t>
            </a:r>
            <a:r>
              <a:rPr lang="en-GB" sz="2400" dirty="0">
                <a:latin typeface="Lexend Deca" pitchFamily="2" charset="0"/>
              </a:rPr>
              <a:t>” </a:t>
            </a:r>
            <a:r>
              <a:rPr lang="en-GB" sz="2400" dirty="0" err="1">
                <a:latin typeface="Lexend Deca" pitchFamily="2" charset="0"/>
              </a:rPr>
              <a:t>Mannox</a:t>
            </a:r>
            <a:r>
              <a:rPr lang="en-GB" sz="2400" dirty="0">
                <a:latin typeface="Lexend Deca" pitchFamily="2" charset="0"/>
              </a:rPr>
              <a:t>; Franklin Graff; Selena Graff and Eric, Franklin’s friend.</a:t>
            </a:r>
          </a:p>
        </p:txBody>
      </p:sp>
    </p:spTree>
    <p:extLst>
      <p:ext uri="{BB962C8B-B14F-4D97-AF65-F5344CB8AC3E}">
        <p14:creationId xmlns:p14="http://schemas.microsoft.com/office/powerpoint/2010/main" val="3895526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14">
            <a:extLst>
              <a:ext uri="{FF2B5EF4-FFF2-40B4-BE49-F238E27FC236}">
                <a16:creationId xmlns:a16="http://schemas.microsoft.com/office/drawing/2014/main" id="{4DE0D6BE-330A-422D-9BD9-1E18F73C6E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144A9F-EE22-41AD-AD75-047A5170C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>
            <a:normAutofit/>
          </a:bodyPr>
          <a:lstStyle/>
          <a:p>
            <a:r>
              <a:rPr lang="en-GB" dirty="0">
                <a:latin typeface="Celines Hand" panose="02000500000000000000" pitchFamily="2" charset="0"/>
              </a:rPr>
              <a:t>Genre &amp; </a:t>
            </a:r>
            <a:r>
              <a:rPr lang="en-GB" dirty="0" err="1">
                <a:latin typeface="Celines Hand" panose="02000500000000000000" pitchFamily="2" charset="0"/>
              </a:rPr>
              <a:t>ChARACTERISTICS</a:t>
            </a:r>
            <a:endParaRPr lang="en-GB" dirty="0">
              <a:latin typeface="Celines Hand" panose="02000500000000000000" pitchFamily="2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C3BD9E3-94E8-4F5C-A850-292A1139FA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6269290"/>
              </p:ext>
            </p:extLst>
          </p:nvPr>
        </p:nvGraphicFramePr>
        <p:xfrm>
          <a:off x="913795" y="2096064"/>
          <a:ext cx="10353762" cy="3695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76589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CC253-924B-416D-A28D-90BDCE053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75" y="609600"/>
            <a:ext cx="3643150" cy="5603310"/>
          </a:xfrm>
        </p:spPr>
        <p:txBody>
          <a:bodyPr>
            <a:normAutofit/>
          </a:bodyPr>
          <a:lstStyle/>
          <a:p>
            <a:r>
              <a:rPr lang="en-GB" dirty="0">
                <a:latin typeface="Celines Hand" panose="02000500000000000000" pitchFamily="2" charset="0"/>
              </a:rPr>
              <a:t>Love STORY?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7106B3D9-CF7F-4079-AB13-7A22B7F3D9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4337706"/>
              </p:ext>
            </p:extLst>
          </p:nvPr>
        </p:nvGraphicFramePr>
        <p:xfrm>
          <a:off x="5127625" y="1114425"/>
          <a:ext cx="5924550" cy="4629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6876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C052280-388E-4151-A1EB-5236D4FCC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AA1829-EDB1-4C60-8AF6-FF45F8E63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927100"/>
            <a:ext cx="3418766" cy="4616450"/>
          </a:xfrm>
        </p:spPr>
        <p:txBody>
          <a:bodyPr>
            <a:normAutofit/>
          </a:bodyPr>
          <a:lstStyle/>
          <a:p>
            <a:r>
              <a:rPr lang="en-GB" dirty="0">
                <a:latin typeface="Celines Hand" panose="02000500000000000000" pitchFamily="2" charset="0"/>
              </a:rPr>
              <a:t>Coming of age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44251C3-E720-4363-8AF0-20AD31937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301359"/>
            <a:ext cx="0" cy="191135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EDEA3-F555-4424-8163-9C2D6EB69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29" y="971549"/>
            <a:ext cx="6291528" cy="4616450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en-GB" sz="2400" dirty="0">
                <a:latin typeface="Lexend Deca" pitchFamily="2" charset="0"/>
              </a:rPr>
              <a:t>REJECTION THEME:</a:t>
            </a:r>
          </a:p>
          <a:p>
            <a:pPr lvl="1">
              <a:lnSpc>
                <a:spcPct val="110000"/>
              </a:lnSpc>
            </a:pPr>
            <a:r>
              <a:rPr lang="en-GB" sz="2400" dirty="0">
                <a:latin typeface="Lexend Deca" pitchFamily="2" charset="0"/>
              </a:rPr>
              <a:t>Army</a:t>
            </a:r>
          </a:p>
          <a:p>
            <a:pPr lvl="1">
              <a:lnSpc>
                <a:spcPct val="110000"/>
              </a:lnSpc>
            </a:pPr>
            <a:r>
              <a:rPr lang="en-GB" sz="2400" dirty="0">
                <a:latin typeface="Lexend Deca" pitchFamily="2" charset="0"/>
              </a:rPr>
              <a:t>Joan</a:t>
            </a:r>
          </a:p>
          <a:p>
            <a:pPr lvl="1">
              <a:lnSpc>
                <a:spcPct val="110000"/>
              </a:lnSpc>
            </a:pPr>
            <a:r>
              <a:rPr lang="en-GB" sz="2400" dirty="0">
                <a:latin typeface="Lexend Deca" pitchFamily="2" charset="0"/>
              </a:rPr>
              <a:t>Society</a:t>
            </a:r>
          </a:p>
          <a:p>
            <a:pPr lvl="1">
              <a:lnSpc>
                <a:spcPct val="110000"/>
              </a:lnSpc>
            </a:pPr>
            <a:r>
              <a:rPr lang="en-GB" sz="2400" dirty="0">
                <a:latin typeface="Lexend Deca" pitchFamily="2" charset="0"/>
              </a:rPr>
              <a:t>Old Money</a:t>
            </a:r>
          </a:p>
          <a:p>
            <a:pPr lvl="1">
              <a:lnSpc>
                <a:spcPct val="110000"/>
              </a:lnSpc>
            </a:pPr>
            <a:r>
              <a:rPr lang="en-GB" sz="2400" dirty="0">
                <a:latin typeface="Lexend Deca" pitchFamily="2" charset="0"/>
              </a:rPr>
              <a:t>The Writer</a:t>
            </a:r>
          </a:p>
        </p:txBody>
      </p:sp>
    </p:spTree>
    <p:extLst>
      <p:ext uri="{BB962C8B-B14F-4D97-AF65-F5344CB8AC3E}">
        <p14:creationId xmlns:p14="http://schemas.microsoft.com/office/powerpoint/2010/main" val="116122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C052280-388E-4151-A1EB-5236D4FCC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AA1829-EDB1-4C60-8AF6-FF45F8E63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927100"/>
            <a:ext cx="3418766" cy="4616450"/>
          </a:xfrm>
        </p:spPr>
        <p:txBody>
          <a:bodyPr>
            <a:normAutofit/>
          </a:bodyPr>
          <a:lstStyle/>
          <a:p>
            <a:r>
              <a:rPr lang="en-GB" dirty="0">
                <a:latin typeface="Celines Hand" panose="02000500000000000000" pitchFamily="2" charset="0"/>
              </a:rPr>
              <a:t>Coming of age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44251C3-E720-4363-8AF0-20AD31937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301359"/>
            <a:ext cx="0" cy="191135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7EDEA3-F555-4424-8163-9C2D6EB69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29" y="971549"/>
            <a:ext cx="6291528" cy="4616450"/>
          </a:xfrm>
        </p:spPr>
        <p:txBody>
          <a:bodyPr anchor="ctr">
            <a:normAutofit/>
          </a:bodyPr>
          <a:lstStyle/>
          <a:p>
            <a:pPr>
              <a:lnSpc>
                <a:spcPct val="110000"/>
              </a:lnSpc>
            </a:pPr>
            <a:r>
              <a:rPr lang="en-GB" sz="2400" dirty="0">
                <a:latin typeface="Lexend Deca" pitchFamily="2" charset="0"/>
              </a:rPr>
              <a:t>INNOCENCE THEME:</a:t>
            </a:r>
          </a:p>
          <a:p>
            <a:pPr lvl="1">
              <a:lnSpc>
                <a:spcPct val="110000"/>
              </a:lnSpc>
            </a:pPr>
            <a:r>
              <a:rPr lang="en-GB" sz="2400" dirty="0" err="1">
                <a:latin typeface="Lexend Deca" pitchFamily="2" charset="0"/>
              </a:rPr>
              <a:t>Ginnie</a:t>
            </a:r>
            <a:endParaRPr lang="en-GB" sz="2400" dirty="0">
              <a:latin typeface="Lexend Deca" pitchFamily="2" charset="0"/>
            </a:endParaRPr>
          </a:p>
          <a:p>
            <a:pPr lvl="1">
              <a:lnSpc>
                <a:spcPct val="110000"/>
              </a:lnSpc>
            </a:pPr>
            <a:r>
              <a:rPr lang="en-GB" sz="2400" dirty="0">
                <a:latin typeface="Lexend Deca" pitchFamily="2" charset="0"/>
              </a:rPr>
              <a:t>Francis</a:t>
            </a:r>
          </a:p>
          <a:p>
            <a:pPr lvl="1">
              <a:lnSpc>
                <a:spcPct val="110000"/>
              </a:lnSpc>
            </a:pPr>
            <a:r>
              <a:rPr lang="en-GB" sz="2400" dirty="0">
                <a:latin typeface="Lexend Deca" pitchFamily="2" charset="0"/>
              </a:rPr>
              <a:t>The Eskimos</a:t>
            </a:r>
          </a:p>
        </p:txBody>
      </p:sp>
    </p:spTree>
    <p:extLst>
      <p:ext uri="{BB962C8B-B14F-4D97-AF65-F5344CB8AC3E}">
        <p14:creationId xmlns:p14="http://schemas.microsoft.com/office/powerpoint/2010/main" val="2990974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C052280-388E-4151-A1EB-5236D4FCC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20627F-AB28-440C-A707-662DFD283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927100"/>
            <a:ext cx="3418766" cy="4616450"/>
          </a:xfrm>
        </p:spPr>
        <p:txBody>
          <a:bodyPr>
            <a:normAutofit/>
          </a:bodyPr>
          <a:lstStyle/>
          <a:p>
            <a:r>
              <a:rPr lang="en-GB" dirty="0">
                <a:latin typeface="Celines Hand" panose="02000500000000000000" pitchFamily="2" charset="0"/>
              </a:rPr>
              <a:t>Morality tale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44251C3-E720-4363-8AF0-20AD31937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301359"/>
            <a:ext cx="0" cy="191135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220E1-78E5-4772-BF7D-4EB749C70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29" y="971549"/>
            <a:ext cx="6291528" cy="4616450"/>
          </a:xfrm>
        </p:spPr>
        <p:txBody>
          <a:bodyPr anchor="ctr">
            <a:normAutofit/>
          </a:bodyPr>
          <a:lstStyle/>
          <a:p>
            <a:r>
              <a:rPr lang="en-GB" sz="2400" dirty="0">
                <a:latin typeface="Lexend Deca" pitchFamily="2" charset="0"/>
              </a:rPr>
              <a:t>SELF-ABSORBTION:</a:t>
            </a:r>
          </a:p>
          <a:p>
            <a:pPr lvl="1"/>
            <a:r>
              <a:rPr lang="en-GB" sz="2400" dirty="0" err="1">
                <a:latin typeface="Lexend Deca" pitchFamily="2" charset="0"/>
              </a:rPr>
              <a:t>Ginnie</a:t>
            </a:r>
            <a:endParaRPr lang="en-GB" sz="2400" dirty="0">
              <a:latin typeface="Lexend Deca" pitchFamily="2" charset="0"/>
            </a:endParaRPr>
          </a:p>
          <a:p>
            <a:pPr lvl="1"/>
            <a:r>
              <a:rPr lang="en-GB" sz="2400" dirty="0">
                <a:latin typeface="Lexend Deca" pitchFamily="2" charset="0"/>
              </a:rPr>
              <a:t>Selena</a:t>
            </a:r>
          </a:p>
          <a:p>
            <a:pPr lvl="1"/>
            <a:r>
              <a:rPr lang="en-GB" sz="2400" dirty="0">
                <a:latin typeface="Lexend Deca" pitchFamily="2" charset="0"/>
              </a:rPr>
              <a:t>Franklin</a:t>
            </a:r>
          </a:p>
          <a:p>
            <a:pPr lvl="1"/>
            <a:r>
              <a:rPr lang="en-GB" sz="2400" dirty="0">
                <a:latin typeface="Lexend Deca" pitchFamily="2" charset="0"/>
              </a:rPr>
              <a:t>Eric</a:t>
            </a:r>
          </a:p>
          <a:p>
            <a:pPr lvl="1"/>
            <a:r>
              <a:rPr lang="en-GB" sz="2400" dirty="0">
                <a:latin typeface="Lexend Deca" pitchFamily="2" charset="0"/>
              </a:rPr>
              <a:t>Society</a:t>
            </a:r>
          </a:p>
        </p:txBody>
      </p:sp>
    </p:spTree>
    <p:extLst>
      <p:ext uri="{BB962C8B-B14F-4D97-AF65-F5344CB8AC3E}">
        <p14:creationId xmlns:p14="http://schemas.microsoft.com/office/powerpoint/2010/main" val="27213261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8346F"/>
      </a:dk2>
      <a:lt2>
        <a:srgbClr val="D9A8D2"/>
      </a:lt2>
      <a:accent1>
        <a:srgbClr val="CE57AB"/>
      </a:accent1>
      <a:accent2>
        <a:srgbClr val="8E8EFD"/>
      </a:accent2>
      <a:accent3>
        <a:srgbClr val="7CBCE0"/>
      </a:accent3>
      <a:accent4>
        <a:srgbClr val="70BF9F"/>
      </a:accent4>
      <a:accent5>
        <a:srgbClr val="A5B960"/>
      </a:accent5>
      <a:accent6>
        <a:srgbClr val="D47A57"/>
      </a:accent6>
      <a:hlink>
        <a:srgbClr val="D164DE"/>
      </a:hlink>
      <a:folHlink>
        <a:srgbClr val="BE87C4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D4FE1632-F131-47D3-A814-99E9CD025E2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3AAE911AE6FB4581A816E8AF50B31B" ma:contentTypeVersion="8" ma:contentTypeDescription="Create a new document." ma:contentTypeScope="" ma:versionID="57790abfd3c2bac21a72f34995ef1260">
  <xsd:schema xmlns:xsd="http://www.w3.org/2001/XMLSchema" xmlns:xs="http://www.w3.org/2001/XMLSchema" xmlns:p="http://schemas.microsoft.com/office/2006/metadata/properties" xmlns:ns3="8a42a321-b9da-4b34-b6ec-8b89d43c4cdf" xmlns:ns4="6fc9607f-85a5-406e-bd51-19d8d2236aeb" targetNamespace="http://schemas.microsoft.com/office/2006/metadata/properties" ma:root="true" ma:fieldsID="6da06a709d5847b57b501aa32bc739c7" ns3:_="" ns4:_="">
    <xsd:import namespace="8a42a321-b9da-4b34-b6ec-8b89d43c4cdf"/>
    <xsd:import namespace="6fc9607f-85a5-406e-bd51-19d8d2236ae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42a321-b9da-4b34-b6ec-8b89d43c4c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c9607f-85a5-406e-bd51-19d8d2236a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59B5628-D29D-4A95-86B8-C49DBB59D83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97A72A-6CA2-4B5E-B3E9-5B90A4750B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42a321-b9da-4b34-b6ec-8b89d43c4cdf"/>
    <ds:schemaRef ds:uri="6fc9607f-85a5-406e-bd51-19d8d2236a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C733B32-8A8D-489A-BAD2-1609420578A0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6fc9607f-85a5-406e-bd51-19d8d2236aeb"/>
    <ds:schemaRef ds:uri="http://schemas.microsoft.com/office/2006/documentManagement/types"/>
    <ds:schemaRef ds:uri="http://schemas.microsoft.com/office/infopath/2007/PartnerControls"/>
    <ds:schemaRef ds:uri="8a42a321-b9da-4b34-b6ec-8b89d43c4cdf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393</Words>
  <Application>Microsoft Office PowerPoint</Application>
  <PresentationFormat>Widescreen</PresentationFormat>
  <Paragraphs>108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Bookman Old Style</vt:lpstr>
      <vt:lpstr>Calibri</vt:lpstr>
      <vt:lpstr>Celines Hand</vt:lpstr>
      <vt:lpstr>Lexend Deca</vt:lpstr>
      <vt:lpstr>Rockwell</vt:lpstr>
      <vt:lpstr>Damask</vt:lpstr>
      <vt:lpstr>J.D. Salinger’s ‘Just Before the War with the Eskimos’</vt:lpstr>
      <vt:lpstr>Background</vt:lpstr>
      <vt:lpstr>Background</vt:lpstr>
      <vt:lpstr>Overview</vt:lpstr>
      <vt:lpstr>Genre &amp; ChARACTERISTICS</vt:lpstr>
      <vt:lpstr>Love STORY?</vt:lpstr>
      <vt:lpstr>Coming of age</vt:lpstr>
      <vt:lpstr>Coming of age</vt:lpstr>
      <vt:lpstr>Morality tale</vt:lpstr>
      <vt:lpstr>NARRATIVE STRUCTURE</vt:lpstr>
      <vt:lpstr>MORE BACKGROUND: SELENA</vt:lpstr>
      <vt:lpstr>SELENA</vt:lpstr>
      <vt:lpstr>selena &amp; ginnie</vt:lpstr>
      <vt:lpstr>Selena &amp; ginnie</vt:lpstr>
      <vt:lpstr>Character archtypes</vt:lpstr>
      <vt:lpstr>HERO</vt:lpstr>
      <vt:lpstr>Hero</vt:lpstr>
      <vt:lpstr>Some more descriptions</vt:lpstr>
      <vt:lpstr>VOICE &amp; POINT OF VIEW</vt:lpstr>
      <vt:lpstr>THEMES &amp; MOTIFFS</vt:lpstr>
      <vt:lpstr>ENIGMAS &amp; CONFLICT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J.D. Salinger’s ‘Just Before the War with the Eskimos’</dc:title>
  <dc:creator>Peter Conroy</dc:creator>
  <cp:lastModifiedBy>Peter Conroy</cp:lastModifiedBy>
  <cp:revision>2</cp:revision>
  <dcterms:created xsi:type="dcterms:W3CDTF">2020-12-21T03:03:35Z</dcterms:created>
  <dcterms:modified xsi:type="dcterms:W3CDTF">2021-03-04T16:03:18Z</dcterms:modified>
</cp:coreProperties>
</file>